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80" r:id="rId6"/>
    <p:sldId id="281" r:id="rId7"/>
    <p:sldId id="282" r:id="rId8"/>
    <p:sldId id="289" r:id="rId9"/>
    <p:sldId id="290" r:id="rId10"/>
    <p:sldId id="273" r:id="rId11"/>
    <p:sldId id="285" r:id="rId12"/>
    <p:sldId id="283" r:id="rId13"/>
    <p:sldId id="277" r:id="rId14"/>
    <p:sldId id="288" r:id="rId15"/>
    <p:sldId id="284" r:id="rId16"/>
    <p:sldId id="286" r:id="rId17"/>
    <p:sldId id="287" r:id="rId18"/>
    <p:sldId id="293" r:id="rId19"/>
    <p:sldId id="266"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FA"/>
          </a:solidFill>
        </a:fill>
      </a:tcStyle>
    </a:wholeTbl>
    <a:band2H>
      <a:tcTxStyle/>
      <a:tcStyle>
        <a:tcBdr/>
        <a:fill>
          <a:solidFill>
            <a:srgbClr val="E7E8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EFA"/>
          </a:solidFill>
        </a:fill>
      </a:tcStyle>
    </a:wholeTbl>
    <a:band2H>
      <a:tcTxStyle/>
      <a:tcStyle>
        <a:tcBdr/>
        <a:fill>
          <a:solidFill>
            <a:srgbClr val="E7E8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D1"/>
          </a:solidFill>
        </a:fill>
      </a:tcStyle>
    </a:wholeTbl>
    <a:band2H>
      <a:tcTxStyle/>
      <a:tcStyle>
        <a:tcBdr/>
        <a:fill>
          <a:solidFill>
            <a:srgbClr val="FFE6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FE7"/>
          </a:solidFill>
        </a:fill>
      </a:tcStyle>
    </a:wholeTbl>
    <a:band2H>
      <a:tcTxStyle/>
      <a:tcStyle>
        <a:tcBdr/>
        <a:fill>
          <a:solidFill>
            <a:srgbClr val="E7E8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autoAdjust="0"/>
    <p:restoredTop sz="94694"/>
  </p:normalViewPr>
  <p:slideViewPr>
    <p:cSldViewPr snapToGrid="0">
      <p:cViewPr varScale="1">
        <p:scale>
          <a:sx n="121" d="100"/>
          <a:sy n="121" d="100"/>
        </p:scale>
        <p:origin x="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0CA32-60BF-4A82-81DE-D8B75A8B96D7}"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en-US"/>
        </a:p>
      </dgm:t>
    </dgm:pt>
    <dgm:pt modelId="{7B04F64B-334F-40FC-84F1-F61A86B779EB}">
      <dgm:prSet phldrT="[Text]"/>
      <dgm:spPr/>
      <dgm:t>
        <a:bodyPr/>
        <a:lstStyle/>
        <a:p>
          <a:r>
            <a:rPr lang="en-US"/>
            <a:t>Steering Committee</a:t>
          </a:r>
          <a:endParaRPr lang="en-US" dirty="0"/>
        </a:p>
      </dgm:t>
    </dgm:pt>
    <dgm:pt modelId="{89CCE86A-FC43-4049-9209-77213BEA7FC1}" type="parTrans" cxnId="{510AF42F-36FB-4E74-A73F-53FD2DECE4E9}">
      <dgm:prSet/>
      <dgm:spPr/>
      <dgm:t>
        <a:bodyPr/>
        <a:lstStyle/>
        <a:p>
          <a:endParaRPr lang="en-US"/>
        </a:p>
      </dgm:t>
    </dgm:pt>
    <dgm:pt modelId="{B578C85F-9439-4FC6-BC12-0B21DB1F3920}" type="sibTrans" cxnId="{510AF42F-36FB-4E74-A73F-53FD2DECE4E9}">
      <dgm:prSet/>
      <dgm:spPr/>
      <dgm:t>
        <a:bodyPr/>
        <a:lstStyle/>
        <a:p>
          <a:endParaRPr lang="en-US"/>
        </a:p>
      </dgm:t>
    </dgm:pt>
    <dgm:pt modelId="{4E99DDE2-18AD-44F9-B649-458B0E010801}">
      <dgm:prSet phldrT="[Text]"/>
      <dgm:spPr/>
      <dgm:t>
        <a:bodyPr/>
        <a:lstStyle/>
        <a:p>
          <a:r>
            <a:rPr lang="en-US" dirty="0"/>
            <a:t>Technologies</a:t>
          </a:r>
        </a:p>
      </dgm:t>
    </dgm:pt>
    <dgm:pt modelId="{1AFDC033-45DB-4598-8924-77DA622E8A2F}" type="parTrans" cxnId="{E1B3C375-AECF-4E74-9C65-ECD5C9E438FD}">
      <dgm:prSet/>
      <dgm:spPr/>
      <dgm:t>
        <a:bodyPr/>
        <a:lstStyle/>
        <a:p>
          <a:endParaRPr lang="en-US"/>
        </a:p>
      </dgm:t>
    </dgm:pt>
    <dgm:pt modelId="{CBA965E4-1ABB-4140-B16C-0B233813E5E2}" type="sibTrans" cxnId="{E1B3C375-AECF-4E74-9C65-ECD5C9E438FD}">
      <dgm:prSet/>
      <dgm:spPr/>
      <dgm:t>
        <a:bodyPr/>
        <a:lstStyle/>
        <a:p>
          <a:endParaRPr lang="en-US"/>
        </a:p>
      </dgm:t>
    </dgm:pt>
    <dgm:pt modelId="{C86D2E0C-BF0D-4714-9DA7-8052F4049703}">
      <dgm:prSet phldrT="[Text]"/>
      <dgm:spPr/>
      <dgm:t>
        <a:bodyPr/>
        <a:lstStyle/>
        <a:p>
          <a:r>
            <a:rPr lang="en-US" dirty="0"/>
            <a:t>Registries</a:t>
          </a:r>
        </a:p>
      </dgm:t>
    </dgm:pt>
    <dgm:pt modelId="{182A3882-B692-4B39-A6B9-72ECE3F99F45}" type="parTrans" cxnId="{39F248AA-761C-4AD4-BF2D-A1135F59C896}">
      <dgm:prSet/>
      <dgm:spPr/>
      <dgm:t>
        <a:bodyPr/>
        <a:lstStyle/>
        <a:p>
          <a:endParaRPr lang="en-US"/>
        </a:p>
      </dgm:t>
    </dgm:pt>
    <dgm:pt modelId="{C5D2C03A-DCD4-4F22-B1D8-069DAFBA2689}" type="sibTrans" cxnId="{39F248AA-761C-4AD4-BF2D-A1135F59C896}">
      <dgm:prSet/>
      <dgm:spPr/>
      <dgm:t>
        <a:bodyPr/>
        <a:lstStyle/>
        <a:p>
          <a:endParaRPr lang="en-US"/>
        </a:p>
      </dgm:t>
    </dgm:pt>
    <dgm:pt modelId="{A2FD026B-710C-4E1C-B456-5D46A5689666}">
      <dgm:prSet phldrT="[Text]"/>
      <dgm:spPr/>
      <dgm:t>
        <a:bodyPr/>
        <a:lstStyle/>
        <a:p>
          <a:r>
            <a:rPr lang="en-US" dirty="0"/>
            <a:t>Health Plans</a:t>
          </a:r>
        </a:p>
      </dgm:t>
    </dgm:pt>
    <dgm:pt modelId="{CE39C504-A8FC-4980-A550-57932F390CA5}" type="parTrans" cxnId="{E68E1BA5-F281-429A-A858-B29BB53F37BC}">
      <dgm:prSet/>
      <dgm:spPr/>
      <dgm:t>
        <a:bodyPr/>
        <a:lstStyle/>
        <a:p>
          <a:endParaRPr lang="en-US"/>
        </a:p>
      </dgm:t>
    </dgm:pt>
    <dgm:pt modelId="{700DEFDB-F946-44E4-AC06-71CB94CA1470}" type="sibTrans" cxnId="{E68E1BA5-F281-429A-A858-B29BB53F37BC}">
      <dgm:prSet/>
      <dgm:spPr/>
      <dgm:t>
        <a:bodyPr/>
        <a:lstStyle/>
        <a:p>
          <a:endParaRPr lang="en-US"/>
        </a:p>
      </dgm:t>
    </dgm:pt>
    <dgm:pt modelId="{DDD62595-2DA5-47F5-947C-6B2712652FF4}">
      <dgm:prSet phldrT="[Text]"/>
      <dgm:spPr/>
      <dgm:t>
        <a:bodyPr/>
        <a:lstStyle/>
        <a:p>
          <a:r>
            <a:rPr lang="en-US" dirty="0"/>
            <a:t>Health Systems</a:t>
          </a:r>
        </a:p>
      </dgm:t>
    </dgm:pt>
    <dgm:pt modelId="{843C3F80-A158-4747-806F-42FB22450A9C}" type="parTrans" cxnId="{E11FA5D6-088E-4D82-92B9-5C92DC1B0F75}">
      <dgm:prSet/>
      <dgm:spPr/>
      <dgm:t>
        <a:bodyPr/>
        <a:lstStyle/>
        <a:p>
          <a:endParaRPr lang="en-US"/>
        </a:p>
      </dgm:t>
    </dgm:pt>
    <dgm:pt modelId="{16E8CA9C-5885-4DA8-86D7-C6FAB8DDFCED}" type="sibTrans" cxnId="{E11FA5D6-088E-4D82-92B9-5C92DC1B0F75}">
      <dgm:prSet/>
      <dgm:spPr/>
      <dgm:t>
        <a:bodyPr/>
        <a:lstStyle/>
        <a:p>
          <a:endParaRPr lang="en-US"/>
        </a:p>
      </dgm:t>
    </dgm:pt>
    <dgm:pt modelId="{07835B3B-481D-4EDC-952E-3C8CA16CBEB7}">
      <dgm:prSet phldrT="[Text]"/>
      <dgm:spPr/>
      <dgm:t>
        <a:bodyPr/>
        <a:lstStyle/>
        <a:p>
          <a:r>
            <a:rPr lang="en-US" dirty="0"/>
            <a:t>General Membership</a:t>
          </a:r>
        </a:p>
      </dgm:t>
    </dgm:pt>
    <dgm:pt modelId="{9343234C-B2A7-41AF-9348-A8002EB5F196}" type="parTrans" cxnId="{6FB6EA7B-E935-49DC-BF21-2E59CE8A754D}">
      <dgm:prSet/>
      <dgm:spPr/>
      <dgm:t>
        <a:bodyPr/>
        <a:lstStyle/>
        <a:p>
          <a:endParaRPr lang="en-US"/>
        </a:p>
      </dgm:t>
    </dgm:pt>
    <dgm:pt modelId="{63DF03D9-B726-4C5A-86B4-5E8B4B6BFABB}" type="sibTrans" cxnId="{6FB6EA7B-E935-49DC-BF21-2E59CE8A754D}">
      <dgm:prSet/>
      <dgm:spPr/>
      <dgm:t>
        <a:bodyPr/>
        <a:lstStyle/>
        <a:p>
          <a:endParaRPr lang="en-US"/>
        </a:p>
      </dgm:t>
    </dgm:pt>
    <dgm:pt modelId="{E7B964BF-6491-42C8-BDF6-879510A8BFA5}">
      <dgm:prSet phldrT="[Text]"/>
      <dgm:spPr/>
      <dgm:t>
        <a:bodyPr/>
        <a:lstStyle/>
        <a:p>
          <a:r>
            <a:rPr lang="en-US" dirty="0"/>
            <a:t>Implementers</a:t>
          </a:r>
        </a:p>
      </dgm:t>
    </dgm:pt>
    <dgm:pt modelId="{19EE4171-C357-4C6A-BA65-5821D644892E}" type="parTrans" cxnId="{E68CBE53-DDFD-4B6A-8E8E-7C5C808C7960}">
      <dgm:prSet/>
      <dgm:spPr/>
      <dgm:t>
        <a:bodyPr/>
        <a:lstStyle/>
        <a:p>
          <a:endParaRPr lang="en-US"/>
        </a:p>
      </dgm:t>
    </dgm:pt>
    <dgm:pt modelId="{46C49AB9-1D88-457C-849E-3C60736D2DDE}" type="sibTrans" cxnId="{E68CBE53-DDFD-4B6A-8E8E-7C5C808C7960}">
      <dgm:prSet/>
      <dgm:spPr/>
      <dgm:t>
        <a:bodyPr/>
        <a:lstStyle/>
        <a:p>
          <a:endParaRPr lang="en-US"/>
        </a:p>
      </dgm:t>
    </dgm:pt>
    <dgm:pt modelId="{225E1B71-2CCA-4FF4-899E-CBE79341198A}" type="pres">
      <dgm:prSet presAssocID="{FE90CA32-60BF-4A82-81DE-D8B75A8B96D7}" presName="Name0" presStyleCnt="0">
        <dgm:presLayoutVars>
          <dgm:orgChart val="1"/>
          <dgm:chPref val="1"/>
          <dgm:dir/>
          <dgm:animOne val="branch"/>
          <dgm:animLvl val="lvl"/>
          <dgm:resizeHandles/>
        </dgm:presLayoutVars>
      </dgm:prSet>
      <dgm:spPr/>
    </dgm:pt>
    <dgm:pt modelId="{90FFDAC1-5581-434E-A88F-B5A5B040FA3B}" type="pres">
      <dgm:prSet presAssocID="{7B04F64B-334F-40FC-84F1-F61A86B779EB}" presName="hierRoot1" presStyleCnt="0">
        <dgm:presLayoutVars>
          <dgm:hierBranch val="init"/>
        </dgm:presLayoutVars>
      </dgm:prSet>
      <dgm:spPr/>
    </dgm:pt>
    <dgm:pt modelId="{D373636E-DBD8-4C4B-A5BA-6008028C13B3}" type="pres">
      <dgm:prSet presAssocID="{7B04F64B-334F-40FC-84F1-F61A86B779EB}" presName="rootComposite1" presStyleCnt="0"/>
      <dgm:spPr/>
    </dgm:pt>
    <dgm:pt modelId="{068B0716-D51E-466E-AA97-188A68040DD7}" type="pres">
      <dgm:prSet presAssocID="{7B04F64B-334F-40FC-84F1-F61A86B779EB}" presName="rootText1" presStyleLbl="alignAcc1" presStyleIdx="0" presStyleCnt="0">
        <dgm:presLayoutVars>
          <dgm:chPref val="3"/>
        </dgm:presLayoutVars>
      </dgm:prSet>
      <dgm:spPr/>
    </dgm:pt>
    <dgm:pt modelId="{B1C2DEEB-2D7F-4C24-9258-A4E2570FAB2B}" type="pres">
      <dgm:prSet presAssocID="{7B04F64B-334F-40FC-84F1-F61A86B779EB}" presName="topArc1" presStyleLbl="parChTrans1D1" presStyleIdx="0" presStyleCnt="14"/>
      <dgm:spPr/>
    </dgm:pt>
    <dgm:pt modelId="{6321151B-D66B-4993-B8FA-EF1612C31611}" type="pres">
      <dgm:prSet presAssocID="{7B04F64B-334F-40FC-84F1-F61A86B779EB}" presName="bottomArc1" presStyleLbl="parChTrans1D1" presStyleIdx="1" presStyleCnt="14"/>
      <dgm:spPr/>
    </dgm:pt>
    <dgm:pt modelId="{9E35764D-FC4E-4420-97F0-250DB98CE8D7}" type="pres">
      <dgm:prSet presAssocID="{7B04F64B-334F-40FC-84F1-F61A86B779EB}" presName="topConnNode1" presStyleLbl="node1" presStyleIdx="0" presStyleCnt="0"/>
      <dgm:spPr/>
    </dgm:pt>
    <dgm:pt modelId="{0ABE1357-A697-482D-A354-3DC47F35BE3C}" type="pres">
      <dgm:prSet presAssocID="{7B04F64B-334F-40FC-84F1-F61A86B779EB}" presName="hierChild2" presStyleCnt="0"/>
      <dgm:spPr/>
    </dgm:pt>
    <dgm:pt modelId="{3328DC41-AA44-4F64-8834-2AD213B5E0B1}" type="pres">
      <dgm:prSet presAssocID="{1AFDC033-45DB-4598-8924-77DA622E8A2F}" presName="Name28" presStyleLbl="parChTrans1D2" presStyleIdx="0" presStyleCnt="5"/>
      <dgm:spPr/>
    </dgm:pt>
    <dgm:pt modelId="{1F0038B2-402D-4142-B4B0-7DB1AE5ECCDA}" type="pres">
      <dgm:prSet presAssocID="{4E99DDE2-18AD-44F9-B649-458B0E010801}" presName="hierRoot2" presStyleCnt="0">
        <dgm:presLayoutVars>
          <dgm:hierBranch val="init"/>
        </dgm:presLayoutVars>
      </dgm:prSet>
      <dgm:spPr/>
    </dgm:pt>
    <dgm:pt modelId="{1769669A-1B59-4624-9EC9-43DA39390329}" type="pres">
      <dgm:prSet presAssocID="{4E99DDE2-18AD-44F9-B649-458B0E010801}" presName="rootComposite2" presStyleCnt="0"/>
      <dgm:spPr/>
    </dgm:pt>
    <dgm:pt modelId="{A9B884D4-E0D3-4003-8278-376D0E63FA2E}" type="pres">
      <dgm:prSet presAssocID="{4E99DDE2-18AD-44F9-B649-458B0E010801}" presName="rootText2" presStyleLbl="alignAcc1" presStyleIdx="0" presStyleCnt="0">
        <dgm:presLayoutVars>
          <dgm:chPref val="3"/>
        </dgm:presLayoutVars>
      </dgm:prSet>
      <dgm:spPr/>
    </dgm:pt>
    <dgm:pt modelId="{F1E3D9D6-1754-4194-91FC-DA4B93E16E6D}" type="pres">
      <dgm:prSet presAssocID="{4E99DDE2-18AD-44F9-B649-458B0E010801}" presName="topArc2" presStyleLbl="parChTrans1D1" presStyleIdx="2" presStyleCnt="14"/>
      <dgm:spPr/>
    </dgm:pt>
    <dgm:pt modelId="{9466D96F-A544-41FD-885C-ECA9306C4CA0}" type="pres">
      <dgm:prSet presAssocID="{4E99DDE2-18AD-44F9-B649-458B0E010801}" presName="bottomArc2" presStyleLbl="parChTrans1D1" presStyleIdx="3" presStyleCnt="14"/>
      <dgm:spPr/>
    </dgm:pt>
    <dgm:pt modelId="{D4E6A927-E151-43B1-BE46-B6DB637EAB66}" type="pres">
      <dgm:prSet presAssocID="{4E99DDE2-18AD-44F9-B649-458B0E010801}" presName="topConnNode2" presStyleLbl="node2" presStyleIdx="0" presStyleCnt="0"/>
      <dgm:spPr/>
    </dgm:pt>
    <dgm:pt modelId="{1E82840D-A565-4A95-8B5A-A6B6FE256E50}" type="pres">
      <dgm:prSet presAssocID="{4E99DDE2-18AD-44F9-B649-458B0E010801}" presName="hierChild4" presStyleCnt="0"/>
      <dgm:spPr/>
    </dgm:pt>
    <dgm:pt modelId="{5AA9E51A-5D22-4504-A651-0BD78AD5C5C0}" type="pres">
      <dgm:prSet presAssocID="{19EE4171-C357-4C6A-BA65-5821D644892E}" presName="Name28" presStyleLbl="parChTrans1D3" presStyleIdx="0" presStyleCnt="1"/>
      <dgm:spPr/>
    </dgm:pt>
    <dgm:pt modelId="{9A005860-B60D-456F-9439-321927E0A83A}" type="pres">
      <dgm:prSet presAssocID="{E7B964BF-6491-42C8-BDF6-879510A8BFA5}" presName="hierRoot2" presStyleCnt="0">
        <dgm:presLayoutVars>
          <dgm:hierBranch val="init"/>
        </dgm:presLayoutVars>
      </dgm:prSet>
      <dgm:spPr/>
    </dgm:pt>
    <dgm:pt modelId="{FFC0618B-FA4B-4C98-81FB-C8FBD37AC147}" type="pres">
      <dgm:prSet presAssocID="{E7B964BF-6491-42C8-BDF6-879510A8BFA5}" presName="rootComposite2" presStyleCnt="0"/>
      <dgm:spPr/>
    </dgm:pt>
    <dgm:pt modelId="{95DF77BD-7893-447F-8B4F-048635DB881D}" type="pres">
      <dgm:prSet presAssocID="{E7B964BF-6491-42C8-BDF6-879510A8BFA5}" presName="rootText2" presStyleLbl="alignAcc1" presStyleIdx="0" presStyleCnt="0">
        <dgm:presLayoutVars>
          <dgm:chPref val="3"/>
        </dgm:presLayoutVars>
      </dgm:prSet>
      <dgm:spPr/>
    </dgm:pt>
    <dgm:pt modelId="{151C7D24-BB76-4119-ABE6-FB2FC09AB41B}" type="pres">
      <dgm:prSet presAssocID="{E7B964BF-6491-42C8-BDF6-879510A8BFA5}" presName="topArc2" presStyleLbl="parChTrans1D1" presStyleIdx="4" presStyleCnt="14"/>
      <dgm:spPr/>
    </dgm:pt>
    <dgm:pt modelId="{CFA798E4-2BD5-485E-B585-908B501CF45A}" type="pres">
      <dgm:prSet presAssocID="{E7B964BF-6491-42C8-BDF6-879510A8BFA5}" presName="bottomArc2" presStyleLbl="parChTrans1D1" presStyleIdx="5" presStyleCnt="14"/>
      <dgm:spPr/>
    </dgm:pt>
    <dgm:pt modelId="{AA74FCBA-DBAE-4D1F-AED7-F49BD5387005}" type="pres">
      <dgm:prSet presAssocID="{E7B964BF-6491-42C8-BDF6-879510A8BFA5}" presName="topConnNode2" presStyleLbl="node3" presStyleIdx="0" presStyleCnt="0"/>
      <dgm:spPr/>
    </dgm:pt>
    <dgm:pt modelId="{E9B720B0-9826-4E50-9B06-ABB4617365D6}" type="pres">
      <dgm:prSet presAssocID="{E7B964BF-6491-42C8-BDF6-879510A8BFA5}" presName="hierChild4" presStyleCnt="0"/>
      <dgm:spPr/>
    </dgm:pt>
    <dgm:pt modelId="{7993FA4C-93FF-4C56-9EC0-60F29CA3528B}" type="pres">
      <dgm:prSet presAssocID="{E7B964BF-6491-42C8-BDF6-879510A8BFA5}" presName="hierChild5" presStyleCnt="0"/>
      <dgm:spPr/>
    </dgm:pt>
    <dgm:pt modelId="{2E6EB6E7-7977-4EC2-BE16-0616CFF8C245}" type="pres">
      <dgm:prSet presAssocID="{4E99DDE2-18AD-44F9-B649-458B0E010801}" presName="hierChild5" presStyleCnt="0"/>
      <dgm:spPr/>
    </dgm:pt>
    <dgm:pt modelId="{31247B50-B2C2-42F5-AAC7-9B631DB1E9F7}" type="pres">
      <dgm:prSet presAssocID="{182A3882-B692-4B39-A6B9-72ECE3F99F45}" presName="Name28" presStyleLbl="parChTrans1D2" presStyleIdx="1" presStyleCnt="5"/>
      <dgm:spPr/>
    </dgm:pt>
    <dgm:pt modelId="{CBB7DF53-F8C5-40FD-912F-AD3E3EB64D9C}" type="pres">
      <dgm:prSet presAssocID="{C86D2E0C-BF0D-4714-9DA7-8052F4049703}" presName="hierRoot2" presStyleCnt="0">
        <dgm:presLayoutVars>
          <dgm:hierBranch val="init"/>
        </dgm:presLayoutVars>
      </dgm:prSet>
      <dgm:spPr/>
    </dgm:pt>
    <dgm:pt modelId="{23003856-6D84-48A2-B2FB-FEE2D2860652}" type="pres">
      <dgm:prSet presAssocID="{C86D2E0C-BF0D-4714-9DA7-8052F4049703}" presName="rootComposite2" presStyleCnt="0"/>
      <dgm:spPr/>
    </dgm:pt>
    <dgm:pt modelId="{A9AB9801-D266-45CD-A8BA-D37E59D73E42}" type="pres">
      <dgm:prSet presAssocID="{C86D2E0C-BF0D-4714-9DA7-8052F4049703}" presName="rootText2" presStyleLbl="alignAcc1" presStyleIdx="0" presStyleCnt="0">
        <dgm:presLayoutVars>
          <dgm:chPref val="3"/>
        </dgm:presLayoutVars>
      </dgm:prSet>
      <dgm:spPr/>
    </dgm:pt>
    <dgm:pt modelId="{3F1E0F1A-B825-41A9-9D40-82150E0A77E4}" type="pres">
      <dgm:prSet presAssocID="{C86D2E0C-BF0D-4714-9DA7-8052F4049703}" presName="topArc2" presStyleLbl="parChTrans1D1" presStyleIdx="6" presStyleCnt="14"/>
      <dgm:spPr/>
    </dgm:pt>
    <dgm:pt modelId="{BCEAA624-AA38-44EB-B3B9-C3CA22A69039}" type="pres">
      <dgm:prSet presAssocID="{C86D2E0C-BF0D-4714-9DA7-8052F4049703}" presName="bottomArc2" presStyleLbl="parChTrans1D1" presStyleIdx="7" presStyleCnt="14"/>
      <dgm:spPr/>
    </dgm:pt>
    <dgm:pt modelId="{31F016F5-DF97-4E2B-A88A-11A43BD9CDFA}" type="pres">
      <dgm:prSet presAssocID="{C86D2E0C-BF0D-4714-9DA7-8052F4049703}" presName="topConnNode2" presStyleLbl="node2" presStyleIdx="0" presStyleCnt="0"/>
      <dgm:spPr/>
    </dgm:pt>
    <dgm:pt modelId="{2F6AD967-78AE-4822-9120-BB5421880E03}" type="pres">
      <dgm:prSet presAssocID="{C86D2E0C-BF0D-4714-9DA7-8052F4049703}" presName="hierChild4" presStyleCnt="0"/>
      <dgm:spPr/>
    </dgm:pt>
    <dgm:pt modelId="{FF899E43-1447-4BA9-B8EF-FFC5CF02C4EC}" type="pres">
      <dgm:prSet presAssocID="{C86D2E0C-BF0D-4714-9DA7-8052F4049703}" presName="hierChild5" presStyleCnt="0"/>
      <dgm:spPr/>
    </dgm:pt>
    <dgm:pt modelId="{BF8FB1DD-129D-41D7-A638-37FCE8A21F1D}" type="pres">
      <dgm:prSet presAssocID="{CE39C504-A8FC-4980-A550-57932F390CA5}" presName="Name28" presStyleLbl="parChTrans1D2" presStyleIdx="2" presStyleCnt="5"/>
      <dgm:spPr/>
    </dgm:pt>
    <dgm:pt modelId="{2A1EBFEE-F278-48B1-A314-CCD6C0DCA52A}" type="pres">
      <dgm:prSet presAssocID="{A2FD026B-710C-4E1C-B456-5D46A5689666}" presName="hierRoot2" presStyleCnt="0">
        <dgm:presLayoutVars>
          <dgm:hierBranch val="init"/>
        </dgm:presLayoutVars>
      </dgm:prSet>
      <dgm:spPr/>
    </dgm:pt>
    <dgm:pt modelId="{4EE32B07-EE43-4D23-A62E-C81F0D45BE99}" type="pres">
      <dgm:prSet presAssocID="{A2FD026B-710C-4E1C-B456-5D46A5689666}" presName="rootComposite2" presStyleCnt="0"/>
      <dgm:spPr/>
    </dgm:pt>
    <dgm:pt modelId="{36984CC9-4A5C-4810-A08B-73538C1BB0FB}" type="pres">
      <dgm:prSet presAssocID="{A2FD026B-710C-4E1C-B456-5D46A5689666}" presName="rootText2" presStyleLbl="alignAcc1" presStyleIdx="0" presStyleCnt="0">
        <dgm:presLayoutVars>
          <dgm:chPref val="3"/>
        </dgm:presLayoutVars>
      </dgm:prSet>
      <dgm:spPr/>
    </dgm:pt>
    <dgm:pt modelId="{45D03EEB-C5BF-480A-9041-D78C192C722B}" type="pres">
      <dgm:prSet presAssocID="{A2FD026B-710C-4E1C-B456-5D46A5689666}" presName="topArc2" presStyleLbl="parChTrans1D1" presStyleIdx="8" presStyleCnt="14"/>
      <dgm:spPr/>
    </dgm:pt>
    <dgm:pt modelId="{54CB50FB-4451-4C6E-BCBF-64ED88E15A3C}" type="pres">
      <dgm:prSet presAssocID="{A2FD026B-710C-4E1C-B456-5D46A5689666}" presName="bottomArc2" presStyleLbl="parChTrans1D1" presStyleIdx="9" presStyleCnt="14"/>
      <dgm:spPr/>
    </dgm:pt>
    <dgm:pt modelId="{109B1ECA-4F77-4C73-ABEB-9FFD3F10BB8B}" type="pres">
      <dgm:prSet presAssocID="{A2FD026B-710C-4E1C-B456-5D46A5689666}" presName="topConnNode2" presStyleLbl="node2" presStyleIdx="0" presStyleCnt="0"/>
      <dgm:spPr/>
    </dgm:pt>
    <dgm:pt modelId="{10A21887-0C4B-4C01-A582-034E738F1C03}" type="pres">
      <dgm:prSet presAssocID="{A2FD026B-710C-4E1C-B456-5D46A5689666}" presName="hierChild4" presStyleCnt="0"/>
      <dgm:spPr/>
    </dgm:pt>
    <dgm:pt modelId="{AC2A186A-E93F-4F29-A2AA-2B9473EC1029}" type="pres">
      <dgm:prSet presAssocID="{A2FD026B-710C-4E1C-B456-5D46A5689666}" presName="hierChild5" presStyleCnt="0"/>
      <dgm:spPr/>
    </dgm:pt>
    <dgm:pt modelId="{4185325F-8022-4ED8-8457-4C15DD77AE7D}" type="pres">
      <dgm:prSet presAssocID="{843C3F80-A158-4747-806F-42FB22450A9C}" presName="Name28" presStyleLbl="parChTrans1D2" presStyleIdx="3" presStyleCnt="5"/>
      <dgm:spPr/>
    </dgm:pt>
    <dgm:pt modelId="{43297A54-0625-441B-8DAA-2A3571596963}" type="pres">
      <dgm:prSet presAssocID="{DDD62595-2DA5-47F5-947C-6B2712652FF4}" presName="hierRoot2" presStyleCnt="0">
        <dgm:presLayoutVars>
          <dgm:hierBranch val="init"/>
        </dgm:presLayoutVars>
      </dgm:prSet>
      <dgm:spPr/>
    </dgm:pt>
    <dgm:pt modelId="{CD8B6869-10A1-49ED-B50C-6DF8BC8B8570}" type="pres">
      <dgm:prSet presAssocID="{DDD62595-2DA5-47F5-947C-6B2712652FF4}" presName="rootComposite2" presStyleCnt="0"/>
      <dgm:spPr/>
    </dgm:pt>
    <dgm:pt modelId="{15521A1F-9D4C-43A1-B772-0C8C7ECED049}" type="pres">
      <dgm:prSet presAssocID="{DDD62595-2DA5-47F5-947C-6B2712652FF4}" presName="rootText2" presStyleLbl="alignAcc1" presStyleIdx="0" presStyleCnt="0">
        <dgm:presLayoutVars>
          <dgm:chPref val="3"/>
        </dgm:presLayoutVars>
      </dgm:prSet>
      <dgm:spPr/>
    </dgm:pt>
    <dgm:pt modelId="{45451C45-A8CD-49F7-860D-087AF0ED89B7}" type="pres">
      <dgm:prSet presAssocID="{DDD62595-2DA5-47F5-947C-6B2712652FF4}" presName="topArc2" presStyleLbl="parChTrans1D1" presStyleIdx="10" presStyleCnt="14"/>
      <dgm:spPr/>
    </dgm:pt>
    <dgm:pt modelId="{66DFB8E9-5237-42F6-B425-F090F42767D0}" type="pres">
      <dgm:prSet presAssocID="{DDD62595-2DA5-47F5-947C-6B2712652FF4}" presName="bottomArc2" presStyleLbl="parChTrans1D1" presStyleIdx="11" presStyleCnt="14"/>
      <dgm:spPr/>
    </dgm:pt>
    <dgm:pt modelId="{563A63E0-B6A2-4012-A52D-1A091FA5F180}" type="pres">
      <dgm:prSet presAssocID="{DDD62595-2DA5-47F5-947C-6B2712652FF4}" presName="topConnNode2" presStyleLbl="node2" presStyleIdx="0" presStyleCnt="0"/>
      <dgm:spPr/>
    </dgm:pt>
    <dgm:pt modelId="{F0C461D8-5B56-4624-A4E5-E218ADB47352}" type="pres">
      <dgm:prSet presAssocID="{DDD62595-2DA5-47F5-947C-6B2712652FF4}" presName="hierChild4" presStyleCnt="0"/>
      <dgm:spPr/>
    </dgm:pt>
    <dgm:pt modelId="{1BC16FAC-BD10-4EAE-BFA5-8CA96B24AA1C}" type="pres">
      <dgm:prSet presAssocID="{DDD62595-2DA5-47F5-947C-6B2712652FF4}" presName="hierChild5" presStyleCnt="0"/>
      <dgm:spPr/>
    </dgm:pt>
    <dgm:pt modelId="{05B2212C-27C4-4B6C-997A-33D50C552DDF}" type="pres">
      <dgm:prSet presAssocID="{9343234C-B2A7-41AF-9348-A8002EB5F196}" presName="Name28" presStyleLbl="parChTrans1D2" presStyleIdx="4" presStyleCnt="5"/>
      <dgm:spPr/>
    </dgm:pt>
    <dgm:pt modelId="{FF68FD67-8F7C-4F39-AB9D-5A1AE7A112A6}" type="pres">
      <dgm:prSet presAssocID="{07835B3B-481D-4EDC-952E-3C8CA16CBEB7}" presName="hierRoot2" presStyleCnt="0">
        <dgm:presLayoutVars>
          <dgm:hierBranch val="init"/>
        </dgm:presLayoutVars>
      </dgm:prSet>
      <dgm:spPr/>
    </dgm:pt>
    <dgm:pt modelId="{5E837E0E-971E-4CFC-94F2-8C48BC8DA01D}" type="pres">
      <dgm:prSet presAssocID="{07835B3B-481D-4EDC-952E-3C8CA16CBEB7}" presName="rootComposite2" presStyleCnt="0"/>
      <dgm:spPr/>
    </dgm:pt>
    <dgm:pt modelId="{7F29ABD6-B4DD-460A-8931-B34354DB1A58}" type="pres">
      <dgm:prSet presAssocID="{07835B3B-481D-4EDC-952E-3C8CA16CBEB7}" presName="rootText2" presStyleLbl="alignAcc1" presStyleIdx="0" presStyleCnt="0">
        <dgm:presLayoutVars>
          <dgm:chPref val="3"/>
        </dgm:presLayoutVars>
      </dgm:prSet>
      <dgm:spPr/>
    </dgm:pt>
    <dgm:pt modelId="{EF63A5F0-81A1-4FE5-90A0-0D39F2987DA0}" type="pres">
      <dgm:prSet presAssocID="{07835B3B-481D-4EDC-952E-3C8CA16CBEB7}" presName="topArc2" presStyleLbl="parChTrans1D1" presStyleIdx="12" presStyleCnt="14"/>
      <dgm:spPr/>
    </dgm:pt>
    <dgm:pt modelId="{7549609F-3F70-41B7-A5FA-B8DCAFD7A7E5}" type="pres">
      <dgm:prSet presAssocID="{07835B3B-481D-4EDC-952E-3C8CA16CBEB7}" presName="bottomArc2" presStyleLbl="parChTrans1D1" presStyleIdx="13" presStyleCnt="14"/>
      <dgm:spPr/>
    </dgm:pt>
    <dgm:pt modelId="{13043431-78ED-4FD8-BF1F-369DECBD0299}" type="pres">
      <dgm:prSet presAssocID="{07835B3B-481D-4EDC-952E-3C8CA16CBEB7}" presName="topConnNode2" presStyleLbl="node2" presStyleIdx="0" presStyleCnt="0"/>
      <dgm:spPr/>
    </dgm:pt>
    <dgm:pt modelId="{BAE6063B-1CD9-4580-8D66-28CB98AA6CEF}" type="pres">
      <dgm:prSet presAssocID="{07835B3B-481D-4EDC-952E-3C8CA16CBEB7}" presName="hierChild4" presStyleCnt="0"/>
      <dgm:spPr/>
    </dgm:pt>
    <dgm:pt modelId="{EE2A178F-77D5-402E-9A8F-CBE86694A31F}" type="pres">
      <dgm:prSet presAssocID="{07835B3B-481D-4EDC-952E-3C8CA16CBEB7}" presName="hierChild5" presStyleCnt="0"/>
      <dgm:spPr/>
    </dgm:pt>
    <dgm:pt modelId="{F2E86E3B-873C-45A0-A52B-949820285C3D}" type="pres">
      <dgm:prSet presAssocID="{7B04F64B-334F-40FC-84F1-F61A86B779EB}" presName="hierChild3" presStyleCnt="0"/>
      <dgm:spPr/>
    </dgm:pt>
  </dgm:ptLst>
  <dgm:cxnLst>
    <dgm:cxn modelId="{9360CB0D-1453-4C84-8350-D7C3FA2A7713}" type="presOf" srcId="{E7B964BF-6491-42C8-BDF6-879510A8BFA5}" destId="{AA74FCBA-DBAE-4D1F-AED7-F49BD5387005}" srcOrd="1" destOrd="0" presId="urn:microsoft.com/office/officeart/2008/layout/HalfCircleOrganizationChart"/>
    <dgm:cxn modelId="{72CE9828-B884-45CC-83B5-E5DBBD9CE62D}" type="presOf" srcId="{DDD62595-2DA5-47F5-947C-6B2712652FF4}" destId="{563A63E0-B6A2-4012-A52D-1A091FA5F180}" srcOrd="1" destOrd="0" presId="urn:microsoft.com/office/officeart/2008/layout/HalfCircleOrganizationChart"/>
    <dgm:cxn modelId="{5CC8B12C-A042-4C3A-970D-877AD6792FB9}" type="presOf" srcId="{E7B964BF-6491-42C8-BDF6-879510A8BFA5}" destId="{95DF77BD-7893-447F-8B4F-048635DB881D}" srcOrd="0" destOrd="0" presId="urn:microsoft.com/office/officeart/2008/layout/HalfCircleOrganizationChart"/>
    <dgm:cxn modelId="{510AF42F-36FB-4E74-A73F-53FD2DECE4E9}" srcId="{FE90CA32-60BF-4A82-81DE-D8B75A8B96D7}" destId="{7B04F64B-334F-40FC-84F1-F61A86B779EB}" srcOrd="0" destOrd="0" parTransId="{89CCE86A-FC43-4049-9209-77213BEA7FC1}" sibTransId="{B578C85F-9439-4FC6-BC12-0B21DB1F3920}"/>
    <dgm:cxn modelId="{2BE2DB4B-0584-4494-A537-80EE3E606ED5}" type="presOf" srcId="{7B04F64B-334F-40FC-84F1-F61A86B779EB}" destId="{9E35764D-FC4E-4420-97F0-250DB98CE8D7}" srcOrd="1" destOrd="0" presId="urn:microsoft.com/office/officeart/2008/layout/HalfCircleOrganizationChart"/>
    <dgm:cxn modelId="{E68CBE53-DDFD-4B6A-8E8E-7C5C808C7960}" srcId="{4E99DDE2-18AD-44F9-B649-458B0E010801}" destId="{E7B964BF-6491-42C8-BDF6-879510A8BFA5}" srcOrd="0" destOrd="0" parTransId="{19EE4171-C357-4C6A-BA65-5821D644892E}" sibTransId="{46C49AB9-1D88-457C-849E-3C60736D2DDE}"/>
    <dgm:cxn modelId="{54DED957-6A86-4238-9A3F-EC7B9D5E10C5}" type="presOf" srcId="{182A3882-B692-4B39-A6B9-72ECE3F99F45}" destId="{31247B50-B2C2-42F5-AAC7-9B631DB1E9F7}" srcOrd="0" destOrd="0" presId="urn:microsoft.com/office/officeart/2008/layout/HalfCircleOrganizationChart"/>
    <dgm:cxn modelId="{8DB5E45D-2D10-4F30-897C-903650655549}" type="presOf" srcId="{A2FD026B-710C-4E1C-B456-5D46A5689666}" destId="{36984CC9-4A5C-4810-A08B-73538C1BB0FB}" srcOrd="0" destOrd="0" presId="urn:microsoft.com/office/officeart/2008/layout/HalfCircleOrganizationChart"/>
    <dgm:cxn modelId="{A7306C6E-4170-4012-8B7A-C410B634D625}" type="presOf" srcId="{07835B3B-481D-4EDC-952E-3C8CA16CBEB7}" destId="{13043431-78ED-4FD8-BF1F-369DECBD0299}" srcOrd="1" destOrd="0" presId="urn:microsoft.com/office/officeart/2008/layout/HalfCircleOrganizationChart"/>
    <dgm:cxn modelId="{E1B3C375-AECF-4E74-9C65-ECD5C9E438FD}" srcId="{7B04F64B-334F-40FC-84F1-F61A86B779EB}" destId="{4E99DDE2-18AD-44F9-B649-458B0E010801}" srcOrd="0" destOrd="0" parTransId="{1AFDC033-45DB-4598-8924-77DA622E8A2F}" sibTransId="{CBA965E4-1ABB-4140-B16C-0B233813E5E2}"/>
    <dgm:cxn modelId="{D835BD79-480E-4CDB-ADB1-1F084A93645A}" type="presOf" srcId="{07835B3B-481D-4EDC-952E-3C8CA16CBEB7}" destId="{7F29ABD6-B4DD-460A-8931-B34354DB1A58}" srcOrd="0" destOrd="0" presId="urn:microsoft.com/office/officeart/2008/layout/HalfCircleOrganizationChart"/>
    <dgm:cxn modelId="{CC55517B-0AAE-4FF6-A63D-838FB059B220}" type="presOf" srcId="{C86D2E0C-BF0D-4714-9DA7-8052F4049703}" destId="{A9AB9801-D266-45CD-A8BA-D37E59D73E42}" srcOrd="0" destOrd="0" presId="urn:microsoft.com/office/officeart/2008/layout/HalfCircleOrganizationChart"/>
    <dgm:cxn modelId="{6FB6EA7B-E935-49DC-BF21-2E59CE8A754D}" srcId="{7B04F64B-334F-40FC-84F1-F61A86B779EB}" destId="{07835B3B-481D-4EDC-952E-3C8CA16CBEB7}" srcOrd="4" destOrd="0" parTransId="{9343234C-B2A7-41AF-9348-A8002EB5F196}" sibTransId="{63DF03D9-B726-4C5A-86B4-5E8B4B6BFABB}"/>
    <dgm:cxn modelId="{2D64027E-9EBE-41E5-988F-822899CE4292}" type="presOf" srcId="{4E99DDE2-18AD-44F9-B649-458B0E010801}" destId="{A9B884D4-E0D3-4003-8278-376D0E63FA2E}" srcOrd="0" destOrd="0" presId="urn:microsoft.com/office/officeart/2008/layout/HalfCircleOrganizationChart"/>
    <dgm:cxn modelId="{0DB39980-F677-4E40-B946-D0CE6E441A92}" type="presOf" srcId="{19EE4171-C357-4C6A-BA65-5821D644892E}" destId="{5AA9E51A-5D22-4504-A651-0BD78AD5C5C0}" srcOrd="0" destOrd="0" presId="urn:microsoft.com/office/officeart/2008/layout/HalfCircleOrganizationChart"/>
    <dgm:cxn modelId="{1DF48B83-4222-492F-9D43-A295096666D1}" type="presOf" srcId="{A2FD026B-710C-4E1C-B456-5D46A5689666}" destId="{109B1ECA-4F77-4C73-ABEB-9FFD3F10BB8B}" srcOrd="1" destOrd="0" presId="urn:microsoft.com/office/officeart/2008/layout/HalfCircleOrganizationChart"/>
    <dgm:cxn modelId="{B6851487-0056-4FAF-8E59-0D04147821CF}" type="presOf" srcId="{CE39C504-A8FC-4980-A550-57932F390CA5}" destId="{BF8FB1DD-129D-41D7-A638-37FCE8A21F1D}" srcOrd="0" destOrd="0" presId="urn:microsoft.com/office/officeart/2008/layout/HalfCircleOrganizationChart"/>
    <dgm:cxn modelId="{C43AC78A-90D8-4E1B-97B0-75796A476932}" type="presOf" srcId="{C86D2E0C-BF0D-4714-9DA7-8052F4049703}" destId="{31F016F5-DF97-4E2B-A88A-11A43BD9CDFA}" srcOrd="1" destOrd="0" presId="urn:microsoft.com/office/officeart/2008/layout/HalfCircleOrganizationChart"/>
    <dgm:cxn modelId="{EE0A119F-99A4-4FDE-AB84-0E91A012EDC6}" type="presOf" srcId="{4E99DDE2-18AD-44F9-B649-458B0E010801}" destId="{D4E6A927-E151-43B1-BE46-B6DB637EAB66}" srcOrd="1" destOrd="0" presId="urn:microsoft.com/office/officeart/2008/layout/HalfCircleOrganizationChart"/>
    <dgm:cxn modelId="{E68E1BA5-F281-429A-A858-B29BB53F37BC}" srcId="{7B04F64B-334F-40FC-84F1-F61A86B779EB}" destId="{A2FD026B-710C-4E1C-B456-5D46A5689666}" srcOrd="2" destOrd="0" parTransId="{CE39C504-A8FC-4980-A550-57932F390CA5}" sibTransId="{700DEFDB-F946-44E4-AC06-71CB94CA1470}"/>
    <dgm:cxn modelId="{56ACC0A6-3C94-4465-9D39-225617C252F7}" type="presOf" srcId="{DDD62595-2DA5-47F5-947C-6B2712652FF4}" destId="{15521A1F-9D4C-43A1-B772-0C8C7ECED049}" srcOrd="0" destOrd="0" presId="urn:microsoft.com/office/officeart/2008/layout/HalfCircleOrganizationChart"/>
    <dgm:cxn modelId="{39F248AA-761C-4AD4-BF2D-A1135F59C896}" srcId="{7B04F64B-334F-40FC-84F1-F61A86B779EB}" destId="{C86D2E0C-BF0D-4714-9DA7-8052F4049703}" srcOrd="1" destOrd="0" parTransId="{182A3882-B692-4B39-A6B9-72ECE3F99F45}" sibTransId="{C5D2C03A-DCD4-4F22-B1D8-069DAFBA2689}"/>
    <dgm:cxn modelId="{BF7644B1-0D07-42C0-A9D5-846091336049}" type="presOf" srcId="{843C3F80-A158-4747-806F-42FB22450A9C}" destId="{4185325F-8022-4ED8-8457-4C15DD77AE7D}" srcOrd="0" destOrd="0" presId="urn:microsoft.com/office/officeart/2008/layout/HalfCircleOrganizationChart"/>
    <dgm:cxn modelId="{EFF6C1B2-1A31-4847-8B58-08F4253CF8AA}" type="presOf" srcId="{7B04F64B-334F-40FC-84F1-F61A86B779EB}" destId="{068B0716-D51E-466E-AA97-188A68040DD7}" srcOrd="0" destOrd="0" presId="urn:microsoft.com/office/officeart/2008/layout/HalfCircleOrganizationChart"/>
    <dgm:cxn modelId="{474274BA-F67F-47F6-A3A8-E78A658626B1}" type="presOf" srcId="{1AFDC033-45DB-4598-8924-77DA622E8A2F}" destId="{3328DC41-AA44-4F64-8834-2AD213B5E0B1}" srcOrd="0" destOrd="0" presId="urn:microsoft.com/office/officeart/2008/layout/HalfCircleOrganizationChart"/>
    <dgm:cxn modelId="{E11FA5D6-088E-4D82-92B9-5C92DC1B0F75}" srcId="{7B04F64B-334F-40FC-84F1-F61A86B779EB}" destId="{DDD62595-2DA5-47F5-947C-6B2712652FF4}" srcOrd="3" destOrd="0" parTransId="{843C3F80-A158-4747-806F-42FB22450A9C}" sibTransId="{16E8CA9C-5885-4DA8-86D7-C6FAB8DDFCED}"/>
    <dgm:cxn modelId="{942A94DD-B82D-4034-982A-443A2C6C7175}" type="presOf" srcId="{FE90CA32-60BF-4A82-81DE-D8B75A8B96D7}" destId="{225E1B71-2CCA-4FF4-899E-CBE79341198A}" srcOrd="0" destOrd="0" presId="urn:microsoft.com/office/officeart/2008/layout/HalfCircleOrganizationChart"/>
    <dgm:cxn modelId="{DA6D06E6-6708-43E7-8279-14F2C70777A6}" type="presOf" srcId="{9343234C-B2A7-41AF-9348-A8002EB5F196}" destId="{05B2212C-27C4-4B6C-997A-33D50C552DDF}" srcOrd="0" destOrd="0" presId="urn:microsoft.com/office/officeart/2008/layout/HalfCircleOrganizationChart"/>
    <dgm:cxn modelId="{64A6085A-092D-4334-BDD0-0334A6799959}" type="presParOf" srcId="{225E1B71-2CCA-4FF4-899E-CBE79341198A}" destId="{90FFDAC1-5581-434E-A88F-B5A5B040FA3B}" srcOrd="0" destOrd="0" presId="urn:microsoft.com/office/officeart/2008/layout/HalfCircleOrganizationChart"/>
    <dgm:cxn modelId="{60C3F23B-E2DA-479F-BDD3-5DAE7AAFCB54}" type="presParOf" srcId="{90FFDAC1-5581-434E-A88F-B5A5B040FA3B}" destId="{D373636E-DBD8-4C4B-A5BA-6008028C13B3}" srcOrd="0" destOrd="0" presId="urn:microsoft.com/office/officeart/2008/layout/HalfCircleOrganizationChart"/>
    <dgm:cxn modelId="{DEDDEC1F-4E29-4FD1-A2A3-DB97A8B0AF8F}" type="presParOf" srcId="{D373636E-DBD8-4C4B-A5BA-6008028C13B3}" destId="{068B0716-D51E-466E-AA97-188A68040DD7}" srcOrd="0" destOrd="0" presId="urn:microsoft.com/office/officeart/2008/layout/HalfCircleOrganizationChart"/>
    <dgm:cxn modelId="{5D10E345-FE26-4946-9556-086881820526}" type="presParOf" srcId="{D373636E-DBD8-4C4B-A5BA-6008028C13B3}" destId="{B1C2DEEB-2D7F-4C24-9258-A4E2570FAB2B}" srcOrd="1" destOrd="0" presId="urn:microsoft.com/office/officeart/2008/layout/HalfCircleOrganizationChart"/>
    <dgm:cxn modelId="{F9849D2F-35C7-46A1-A014-53F69BA8E62F}" type="presParOf" srcId="{D373636E-DBD8-4C4B-A5BA-6008028C13B3}" destId="{6321151B-D66B-4993-B8FA-EF1612C31611}" srcOrd="2" destOrd="0" presId="urn:microsoft.com/office/officeart/2008/layout/HalfCircleOrganizationChart"/>
    <dgm:cxn modelId="{6D0603FB-393C-4270-8F17-E3CA073C11D7}" type="presParOf" srcId="{D373636E-DBD8-4C4B-A5BA-6008028C13B3}" destId="{9E35764D-FC4E-4420-97F0-250DB98CE8D7}" srcOrd="3" destOrd="0" presId="urn:microsoft.com/office/officeart/2008/layout/HalfCircleOrganizationChart"/>
    <dgm:cxn modelId="{B467801D-57DB-45D2-9A0B-9F6C0C676617}" type="presParOf" srcId="{90FFDAC1-5581-434E-A88F-B5A5B040FA3B}" destId="{0ABE1357-A697-482D-A354-3DC47F35BE3C}" srcOrd="1" destOrd="0" presId="urn:microsoft.com/office/officeart/2008/layout/HalfCircleOrganizationChart"/>
    <dgm:cxn modelId="{1218FA6B-DED2-451F-AA0C-609BCC27A23C}" type="presParOf" srcId="{0ABE1357-A697-482D-A354-3DC47F35BE3C}" destId="{3328DC41-AA44-4F64-8834-2AD213B5E0B1}" srcOrd="0" destOrd="0" presId="urn:microsoft.com/office/officeart/2008/layout/HalfCircleOrganizationChart"/>
    <dgm:cxn modelId="{B394A854-35AD-4E9C-9257-22509690469C}" type="presParOf" srcId="{0ABE1357-A697-482D-A354-3DC47F35BE3C}" destId="{1F0038B2-402D-4142-B4B0-7DB1AE5ECCDA}" srcOrd="1" destOrd="0" presId="urn:microsoft.com/office/officeart/2008/layout/HalfCircleOrganizationChart"/>
    <dgm:cxn modelId="{B5AE47B4-DF79-45E4-817D-1BD30D22B9A4}" type="presParOf" srcId="{1F0038B2-402D-4142-B4B0-7DB1AE5ECCDA}" destId="{1769669A-1B59-4624-9EC9-43DA39390329}" srcOrd="0" destOrd="0" presId="urn:microsoft.com/office/officeart/2008/layout/HalfCircleOrganizationChart"/>
    <dgm:cxn modelId="{7B4F5210-3295-4907-8833-D5F73F96B120}" type="presParOf" srcId="{1769669A-1B59-4624-9EC9-43DA39390329}" destId="{A9B884D4-E0D3-4003-8278-376D0E63FA2E}" srcOrd="0" destOrd="0" presId="urn:microsoft.com/office/officeart/2008/layout/HalfCircleOrganizationChart"/>
    <dgm:cxn modelId="{64C513CC-7C52-41A5-9BB6-2AFE58273CBA}" type="presParOf" srcId="{1769669A-1B59-4624-9EC9-43DA39390329}" destId="{F1E3D9D6-1754-4194-91FC-DA4B93E16E6D}" srcOrd="1" destOrd="0" presId="urn:microsoft.com/office/officeart/2008/layout/HalfCircleOrganizationChart"/>
    <dgm:cxn modelId="{BD1D09F1-9D47-4F14-89AC-605F8F860AC9}" type="presParOf" srcId="{1769669A-1B59-4624-9EC9-43DA39390329}" destId="{9466D96F-A544-41FD-885C-ECA9306C4CA0}" srcOrd="2" destOrd="0" presId="urn:microsoft.com/office/officeart/2008/layout/HalfCircleOrganizationChart"/>
    <dgm:cxn modelId="{1890E3C0-D663-4588-A27E-D5C1DAA7C76D}" type="presParOf" srcId="{1769669A-1B59-4624-9EC9-43DA39390329}" destId="{D4E6A927-E151-43B1-BE46-B6DB637EAB66}" srcOrd="3" destOrd="0" presId="urn:microsoft.com/office/officeart/2008/layout/HalfCircleOrganizationChart"/>
    <dgm:cxn modelId="{857289C3-BF71-4D24-8AB9-97A1511F7C63}" type="presParOf" srcId="{1F0038B2-402D-4142-B4B0-7DB1AE5ECCDA}" destId="{1E82840D-A565-4A95-8B5A-A6B6FE256E50}" srcOrd="1" destOrd="0" presId="urn:microsoft.com/office/officeart/2008/layout/HalfCircleOrganizationChart"/>
    <dgm:cxn modelId="{9CC34CC6-3DFD-4558-9BDD-3D5D0FBD9FB0}" type="presParOf" srcId="{1E82840D-A565-4A95-8B5A-A6B6FE256E50}" destId="{5AA9E51A-5D22-4504-A651-0BD78AD5C5C0}" srcOrd="0" destOrd="0" presId="urn:microsoft.com/office/officeart/2008/layout/HalfCircleOrganizationChart"/>
    <dgm:cxn modelId="{E147EC27-0D11-4CFA-83B0-ECF1A3768F3C}" type="presParOf" srcId="{1E82840D-A565-4A95-8B5A-A6B6FE256E50}" destId="{9A005860-B60D-456F-9439-321927E0A83A}" srcOrd="1" destOrd="0" presId="urn:microsoft.com/office/officeart/2008/layout/HalfCircleOrganizationChart"/>
    <dgm:cxn modelId="{C8CD4E41-1FAA-4DAE-A516-022D7847026A}" type="presParOf" srcId="{9A005860-B60D-456F-9439-321927E0A83A}" destId="{FFC0618B-FA4B-4C98-81FB-C8FBD37AC147}" srcOrd="0" destOrd="0" presId="urn:microsoft.com/office/officeart/2008/layout/HalfCircleOrganizationChart"/>
    <dgm:cxn modelId="{DE42D499-C178-4511-B58B-7A00ACD987C5}" type="presParOf" srcId="{FFC0618B-FA4B-4C98-81FB-C8FBD37AC147}" destId="{95DF77BD-7893-447F-8B4F-048635DB881D}" srcOrd="0" destOrd="0" presId="urn:microsoft.com/office/officeart/2008/layout/HalfCircleOrganizationChart"/>
    <dgm:cxn modelId="{1D86ADA0-3278-4D4C-9E1F-D72FD09C96CA}" type="presParOf" srcId="{FFC0618B-FA4B-4C98-81FB-C8FBD37AC147}" destId="{151C7D24-BB76-4119-ABE6-FB2FC09AB41B}" srcOrd="1" destOrd="0" presId="urn:microsoft.com/office/officeart/2008/layout/HalfCircleOrganizationChart"/>
    <dgm:cxn modelId="{270B3D4A-B667-4E05-B322-C8D3804240A1}" type="presParOf" srcId="{FFC0618B-FA4B-4C98-81FB-C8FBD37AC147}" destId="{CFA798E4-2BD5-485E-B585-908B501CF45A}" srcOrd="2" destOrd="0" presId="urn:microsoft.com/office/officeart/2008/layout/HalfCircleOrganizationChart"/>
    <dgm:cxn modelId="{95BCD10B-0037-4AE9-BDAE-527159EDCDBA}" type="presParOf" srcId="{FFC0618B-FA4B-4C98-81FB-C8FBD37AC147}" destId="{AA74FCBA-DBAE-4D1F-AED7-F49BD5387005}" srcOrd="3" destOrd="0" presId="urn:microsoft.com/office/officeart/2008/layout/HalfCircleOrganizationChart"/>
    <dgm:cxn modelId="{FEDC7181-6552-40DD-BE87-7C5258458C32}" type="presParOf" srcId="{9A005860-B60D-456F-9439-321927E0A83A}" destId="{E9B720B0-9826-4E50-9B06-ABB4617365D6}" srcOrd="1" destOrd="0" presId="urn:microsoft.com/office/officeart/2008/layout/HalfCircleOrganizationChart"/>
    <dgm:cxn modelId="{01D6C254-D80C-4904-A1B2-E7B2A7C5463A}" type="presParOf" srcId="{9A005860-B60D-456F-9439-321927E0A83A}" destId="{7993FA4C-93FF-4C56-9EC0-60F29CA3528B}" srcOrd="2" destOrd="0" presId="urn:microsoft.com/office/officeart/2008/layout/HalfCircleOrganizationChart"/>
    <dgm:cxn modelId="{FADBA60C-C68C-406A-BC2C-5D82D1487CCA}" type="presParOf" srcId="{1F0038B2-402D-4142-B4B0-7DB1AE5ECCDA}" destId="{2E6EB6E7-7977-4EC2-BE16-0616CFF8C245}" srcOrd="2" destOrd="0" presId="urn:microsoft.com/office/officeart/2008/layout/HalfCircleOrganizationChart"/>
    <dgm:cxn modelId="{5D4BC732-BB57-4E12-93E2-B559D0419E24}" type="presParOf" srcId="{0ABE1357-A697-482D-A354-3DC47F35BE3C}" destId="{31247B50-B2C2-42F5-AAC7-9B631DB1E9F7}" srcOrd="2" destOrd="0" presId="urn:microsoft.com/office/officeart/2008/layout/HalfCircleOrganizationChart"/>
    <dgm:cxn modelId="{F3A67588-0006-4D35-A09C-0305310D793D}" type="presParOf" srcId="{0ABE1357-A697-482D-A354-3DC47F35BE3C}" destId="{CBB7DF53-F8C5-40FD-912F-AD3E3EB64D9C}" srcOrd="3" destOrd="0" presId="urn:microsoft.com/office/officeart/2008/layout/HalfCircleOrganizationChart"/>
    <dgm:cxn modelId="{00BC6745-FDE1-4652-B05F-9C4D4B65C1FE}" type="presParOf" srcId="{CBB7DF53-F8C5-40FD-912F-AD3E3EB64D9C}" destId="{23003856-6D84-48A2-B2FB-FEE2D2860652}" srcOrd="0" destOrd="0" presId="urn:microsoft.com/office/officeart/2008/layout/HalfCircleOrganizationChart"/>
    <dgm:cxn modelId="{BC30C160-A025-47D1-BA76-2122EB3E779A}" type="presParOf" srcId="{23003856-6D84-48A2-B2FB-FEE2D2860652}" destId="{A9AB9801-D266-45CD-A8BA-D37E59D73E42}" srcOrd="0" destOrd="0" presId="urn:microsoft.com/office/officeart/2008/layout/HalfCircleOrganizationChart"/>
    <dgm:cxn modelId="{6BAE52B6-EBD2-4303-8487-40AF85D5322E}" type="presParOf" srcId="{23003856-6D84-48A2-B2FB-FEE2D2860652}" destId="{3F1E0F1A-B825-41A9-9D40-82150E0A77E4}" srcOrd="1" destOrd="0" presId="urn:microsoft.com/office/officeart/2008/layout/HalfCircleOrganizationChart"/>
    <dgm:cxn modelId="{EE04E7C1-DE06-4087-9E05-85EFB014CF89}" type="presParOf" srcId="{23003856-6D84-48A2-B2FB-FEE2D2860652}" destId="{BCEAA624-AA38-44EB-B3B9-C3CA22A69039}" srcOrd="2" destOrd="0" presId="urn:microsoft.com/office/officeart/2008/layout/HalfCircleOrganizationChart"/>
    <dgm:cxn modelId="{833167F9-4020-4416-B1B3-60753C2F66F2}" type="presParOf" srcId="{23003856-6D84-48A2-B2FB-FEE2D2860652}" destId="{31F016F5-DF97-4E2B-A88A-11A43BD9CDFA}" srcOrd="3" destOrd="0" presId="urn:microsoft.com/office/officeart/2008/layout/HalfCircleOrganizationChart"/>
    <dgm:cxn modelId="{3522915A-F4A3-4877-9EC8-1C10E3218D04}" type="presParOf" srcId="{CBB7DF53-F8C5-40FD-912F-AD3E3EB64D9C}" destId="{2F6AD967-78AE-4822-9120-BB5421880E03}" srcOrd="1" destOrd="0" presId="urn:microsoft.com/office/officeart/2008/layout/HalfCircleOrganizationChart"/>
    <dgm:cxn modelId="{176ABD53-42E6-4F85-B14E-F3D95DFAF7DA}" type="presParOf" srcId="{CBB7DF53-F8C5-40FD-912F-AD3E3EB64D9C}" destId="{FF899E43-1447-4BA9-B8EF-FFC5CF02C4EC}" srcOrd="2" destOrd="0" presId="urn:microsoft.com/office/officeart/2008/layout/HalfCircleOrganizationChart"/>
    <dgm:cxn modelId="{53D0BBEF-F78B-42D4-9594-12651E99FA13}" type="presParOf" srcId="{0ABE1357-A697-482D-A354-3DC47F35BE3C}" destId="{BF8FB1DD-129D-41D7-A638-37FCE8A21F1D}" srcOrd="4" destOrd="0" presId="urn:microsoft.com/office/officeart/2008/layout/HalfCircleOrganizationChart"/>
    <dgm:cxn modelId="{A2B19B53-55D0-4A3A-8FF2-0E7D2B1329C2}" type="presParOf" srcId="{0ABE1357-A697-482D-A354-3DC47F35BE3C}" destId="{2A1EBFEE-F278-48B1-A314-CCD6C0DCA52A}" srcOrd="5" destOrd="0" presId="urn:microsoft.com/office/officeart/2008/layout/HalfCircleOrganizationChart"/>
    <dgm:cxn modelId="{32FAC92B-5D0F-4351-AE93-E8E8192371B7}" type="presParOf" srcId="{2A1EBFEE-F278-48B1-A314-CCD6C0DCA52A}" destId="{4EE32B07-EE43-4D23-A62E-C81F0D45BE99}" srcOrd="0" destOrd="0" presId="urn:microsoft.com/office/officeart/2008/layout/HalfCircleOrganizationChart"/>
    <dgm:cxn modelId="{808FB9E8-CC6B-4E1E-97B5-176ACBDA8EF1}" type="presParOf" srcId="{4EE32B07-EE43-4D23-A62E-C81F0D45BE99}" destId="{36984CC9-4A5C-4810-A08B-73538C1BB0FB}" srcOrd="0" destOrd="0" presId="urn:microsoft.com/office/officeart/2008/layout/HalfCircleOrganizationChart"/>
    <dgm:cxn modelId="{8707F23C-C637-4964-BC35-DA56988A4F81}" type="presParOf" srcId="{4EE32B07-EE43-4D23-A62E-C81F0D45BE99}" destId="{45D03EEB-C5BF-480A-9041-D78C192C722B}" srcOrd="1" destOrd="0" presId="urn:microsoft.com/office/officeart/2008/layout/HalfCircleOrganizationChart"/>
    <dgm:cxn modelId="{7FA37A05-3657-43A1-A757-D81E47EF1C33}" type="presParOf" srcId="{4EE32B07-EE43-4D23-A62E-C81F0D45BE99}" destId="{54CB50FB-4451-4C6E-BCBF-64ED88E15A3C}" srcOrd="2" destOrd="0" presId="urn:microsoft.com/office/officeart/2008/layout/HalfCircleOrganizationChart"/>
    <dgm:cxn modelId="{6F6B7471-DE69-4627-ADF3-05404390FB71}" type="presParOf" srcId="{4EE32B07-EE43-4D23-A62E-C81F0D45BE99}" destId="{109B1ECA-4F77-4C73-ABEB-9FFD3F10BB8B}" srcOrd="3" destOrd="0" presId="urn:microsoft.com/office/officeart/2008/layout/HalfCircleOrganizationChart"/>
    <dgm:cxn modelId="{47F791F9-4035-47F7-8740-1B7C29C89098}" type="presParOf" srcId="{2A1EBFEE-F278-48B1-A314-CCD6C0DCA52A}" destId="{10A21887-0C4B-4C01-A582-034E738F1C03}" srcOrd="1" destOrd="0" presId="urn:microsoft.com/office/officeart/2008/layout/HalfCircleOrganizationChart"/>
    <dgm:cxn modelId="{C4916C13-DD96-4410-BC37-6156515A4FF0}" type="presParOf" srcId="{2A1EBFEE-F278-48B1-A314-CCD6C0DCA52A}" destId="{AC2A186A-E93F-4F29-A2AA-2B9473EC1029}" srcOrd="2" destOrd="0" presId="urn:microsoft.com/office/officeart/2008/layout/HalfCircleOrganizationChart"/>
    <dgm:cxn modelId="{71CEEA80-0BAF-445B-9BD8-DFB87B43D407}" type="presParOf" srcId="{0ABE1357-A697-482D-A354-3DC47F35BE3C}" destId="{4185325F-8022-4ED8-8457-4C15DD77AE7D}" srcOrd="6" destOrd="0" presId="urn:microsoft.com/office/officeart/2008/layout/HalfCircleOrganizationChart"/>
    <dgm:cxn modelId="{C269DE14-5A52-46B2-9F57-52C5E71D57FB}" type="presParOf" srcId="{0ABE1357-A697-482D-A354-3DC47F35BE3C}" destId="{43297A54-0625-441B-8DAA-2A3571596963}" srcOrd="7" destOrd="0" presId="urn:microsoft.com/office/officeart/2008/layout/HalfCircleOrganizationChart"/>
    <dgm:cxn modelId="{FB89CD99-05F0-4783-8446-9D25A15D97E5}" type="presParOf" srcId="{43297A54-0625-441B-8DAA-2A3571596963}" destId="{CD8B6869-10A1-49ED-B50C-6DF8BC8B8570}" srcOrd="0" destOrd="0" presId="urn:microsoft.com/office/officeart/2008/layout/HalfCircleOrganizationChart"/>
    <dgm:cxn modelId="{31E41CE6-9C0D-4B2E-B158-086171B7FAB5}" type="presParOf" srcId="{CD8B6869-10A1-49ED-B50C-6DF8BC8B8570}" destId="{15521A1F-9D4C-43A1-B772-0C8C7ECED049}" srcOrd="0" destOrd="0" presId="urn:microsoft.com/office/officeart/2008/layout/HalfCircleOrganizationChart"/>
    <dgm:cxn modelId="{CBD444AB-C026-42FB-B9E6-2CBAD8E55248}" type="presParOf" srcId="{CD8B6869-10A1-49ED-B50C-6DF8BC8B8570}" destId="{45451C45-A8CD-49F7-860D-087AF0ED89B7}" srcOrd="1" destOrd="0" presId="urn:microsoft.com/office/officeart/2008/layout/HalfCircleOrganizationChart"/>
    <dgm:cxn modelId="{C5F3FE9D-2911-4BFE-B453-4448685203C5}" type="presParOf" srcId="{CD8B6869-10A1-49ED-B50C-6DF8BC8B8570}" destId="{66DFB8E9-5237-42F6-B425-F090F42767D0}" srcOrd="2" destOrd="0" presId="urn:microsoft.com/office/officeart/2008/layout/HalfCircleOrganizationChart"/>
    <dgm:cxn modelId="{3745AF36-43A6-467B-9C33-26CCAE0E8E44}" type="presParOf" srcId="{CD8B6869-10A1-49ED-B50C-6DF8BC8B8570}" destId="{563A63E0-B6A2-4012-A52D-1A091FA5F180}" srcOrd="3" destOrd="0" presId="urn:microsoft.com/office/officeart/2008/layout/HalfCircleOrganizationChart"/>
    <dgm:cxn modelId="{B5A70975-B19D-4B1D-9940-E53E196D49D5}" type="presParOf" srcId="{43297A54-0625-441B-8DAA-2A3571596963}" destId="{F0C461D8-5B56-4624-A4E5-E218ADB47352}" srcOrd="1" destOrd="0" presId="urn:microsoft.com/office/officeart/2008/layout/HalfCircleOrganizationChart"/>
    <dgm:cxn modelId="{F708A47F-9C4F-4A46-B666-A2FD6CE33FF2}" type="presParOf" srcId="{43297A54-0625-441B-8DAA-2A3571596963}" destId="{1BC16FAC-BD10-4EAE-BFA5-8CA96B24AA1C}" srcOrd="2" destOrd="0" presId="urn:microsoft.com/office/officeart/2008/layout/HalfCircleOrganizationChart"/>
    <dgm:cxn modelId="{C3F054A7-7114-4854-828D-ABCA7B13281B}" type="presParOf" srcId="{0ABE1357-A697-482D-A354-3DC47F35BE3C}" destId="{05B2212C-27C4-4B6C-997A-33D50C552DDF}" srcOrd="8" destOrd="0" presId="urn:microsoft.com/office/officeart/2008/layout/HalfCircleOrganizationChart"/>
    <dgm:cxn modelId="{FF8AFAA0-996D-4CD4-946D-847BCCF4CB58}" type="presParOf" srcId="{0ABE1357-A697-482D-A354-3DC47F35BE3C}" destId="{FF68FD67-8F7C-4F39-AB9D-5A1AE7A112A6}" srcOrd="9" destOrd="0" presId="urn:microsoft.com/office/officeart/2008/layout/HalfCircleOrganizationChart"/>
    <dgm:cxn modelId="{D32806C2-F0AD-4E96-BA99-5B21EDA1CF86}" type="presParOf" srcId="{FF68FD67-8F7C-4F39-AB9D-5A1AE7A112A6}" destId="{5E837E0E-971E-4CFC-94F2-8C48BC8DA01D}" srcOrd="0" destOrd="0" presId="urn:microsoft.com/office/officeart/2008/layout/HalfCircleOrganizationChart"/>
    <dgm:cxn modelId="{22ADC08F-8C67-42A5-8B58-0A67019D6ADF}" type="presParOf" srcId="{5E837E0E-971E-4CFC-94F2-8C48BC8DA01D}" destId="{7F29ABD6-B4DD-460A-8931-B34354DB1A58}" srcOrd="0" destOrd="0" presId="urn:microsoft.com/office/officeart/2008/layout/HalfCircleOrganizationChart"/>
    <dgm:cxn modelId="{97C4FAD2-A190-4BBD-91C5-A3490189678A}" type="presParOf" srcId="{5E837E0E-971E-4CFC-94F2-8C48BC8DA01D}" destId="{EF63A5F0-81A1-4FE5-90A0-0D39F2987DA0}" srcOrd="1" destOrd="0" presId="urn:microsoft.com/office/officeart/2008/layout/HalfCircleOrganizationChart"/>
    <dgm:cxn modelId="{E84E0EEB-E39A-4AAE-8179-91A5BC43765A}" type="presParOf" srcId="{5E837E0E-971E-4CFC-94F2-8C48BC8DA01D}" destId="{7549609F-3F70-41B7-A5FA-B8DCAFD7A7E5}" srcOrd="2" destOrd="0" presId="urn:microsoft.com/office/officeart/2008/layout/HalfCircleOrganizationChart"/>
    <dgm:cxn modelId="{57CF256A-C845-4945-89A3-8F6F190F8D09}" type="presParOf" srcId="{5E837E0E-971E-4CFC-94F2-8C48BC8DA01D}" destId="{13043431-78ED-4FD8-BF1F-369DECBD0299}" srcOrd="3" destOrd="0" presId="urn:microsoft.com/office/officeart/2008/layout/HalfCircleOrganizationChart"/>
    <dgm:cxn modelId="{706129A5-8DBE-4CB3-BA98-AEA2E1544B10}" type="presParOf" srcId="{FF68FD67-8F7C-4F39-AB9D-5A1AE7A112A6}" destId="{BAE6063B-1CD9-4580-8D66-28CB98AA6CEF}" srcOrd="1" destOrd="0" presId="urn:microsoft.com/office/officeart/2008/layout/HalfCircleOrganizationChart"/>
    <dgm:cxn modelId="{87048C16-8473-43A1-902F-1736050D34E8}" type="presParOf" srcId="{FF68FD67-8F7C-4F39-AB9D-5A1AE7A112A6}" destId="{EE2A178F-77D5-402E-9A8F-CBE86694A31F}" srcOrd="2" destOrd="0" presId="urn:microsoft.com/office/officeart/2008/layout/HalfCircleOrganizationChart"/>
    <dgm:cxn modelId="{0838B8DB-3514-4478-B02C-BB1AAF0C531B}" type="presParOf" srcId="{90FFDAC1-5581-434E-A88F-B5A5B040FA3B}" destId="{F2E86E3B-873C-45A0-A52B-949820285C3D}"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2212C-27C4-4B6C-997A-33D50C552DDF}">
      <dsp:nvSpPr>
        <dsp:cNvPr id="0" name=""/>
        <dsp:cNvSpPr/>
      </dsp:nvSpPr>
      <dsp:spPr>
        <a:xfrm>
          <a:off x="3027044" y="987165"/>
          <a:ext cx="2508286" cy="217661"/>
        </a:xfrm>
        <a:custGeom>
          <a:avLst/>
          <a:gdLst/>
          <a:ahLst/>
          <a:cxnLst/>
          <a:rect l="0" t="0" r="0" b="0"/>
          <a:pathLst>
            <a:path>
              <a:moveTo>
                <a:pt x="0" y="0"/>
              </a:moveTo>
              <a:lnTo>
                <a:pt x="0" y="108830"/>
              </a:lnTo>
              <a:lnTo>
                <a:pt x="2508286" y="108830"/>
              </a:lnTo>
              <a:lnTo>
                <a:pt x="2508286" y="2176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5325F-8022-4ED8-8457-4C15DD77AE7D}">
      <dsp:nvSpPr>
        <dsp:cNvPr id="0" name=""/>
        <dsp:cNvSpPr/>
      </dsp:nvSpPr>
      <dsp:spPr>
        <a:xfrm>
          <a:off x="3027044" y="987165"/>
          <a:ext cx="1254143" cy="217661"/>
        </a:xfrm>
        <a:custGeom>
          <a:avLst/>
          <a:gdLst/>
          <a:ahLst/>
          <a:cxnLst/>
          <a:rect l="0" t="0" r="0" b="0"/>
          <a:pathLst>
            <a:path>
              <a:moveTo>
                <a:pt x="0" y="0"/>
              </a:moveTo>
              <a:lnTo>
                <a:pt x="0" y="108830"/>
              </a:lnTo>
              <a:lnTo>
                <a:pt x="1254143" y="108830"/>
              </a:lnTo>
              <a:lnTo>
                <a:pt x="1254143" y="2176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FB1DD-129D-41D7-A638-37FCE8A21F1D}">
      <dsp:nvSpPr>
        <dsp:cNvPr id="0" name=""/>
        <dsp:cNvSpPr/>
      </dsp:nvSpPr>
      <dsp:spPr>
        <a:xfrm>
          <a:off x="2981324" y="987165"/>
          <a:ext cx="91440" cy="217661"/>
        </a:xfrm>
        <a:custGeom>
          <a:avLst/>
          <a:gdLst/>
          <a:ahLst/>
          <a:cxnLst/>
          <a:rect l="0" t="0" r="0" b="0"/>
          <a:pathLst>
            <a:path>
              <a:moveTo>
                <a:pt x="45720" y="0"/>
              </a:moveTo>
              <a:lnTo>
                <a:pt x="45720" y="2176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247B50-B2C2-42F5-AAC7-9B631DB1E9F7}">
      <dsp:nvSpPr>
        <dsp:cNvPr id="0" name=""/>
        <dsp:cNvSpPr/>
      </dsp:nvSpPr>
      <dsp:spPr>
        <a:xfrm>
          <a:off x="1772901" y="987165"/>
          <a:ext cx="1254143" cy="217661"/>
        </a:xfrm>
        <a:custGeom>
          <a:avLst/>
          <a:gdLst/>
          <a:ahLst/>
          <a:cxnLst/>
          <a:rect l="0" t="0" r="0" b="0"/>
          <a:pathLst>
            <a:path>
              <a:moveTo>
                <a:pt x="1254143" y="0"/>
              </a:moveTo>
              <a:lnTo>
                <a:pt x="1254143" y="108830"/>
              </a:lnTo>
              <a:lnTo>
                <a:pt x="0" y="108830"/>
              </a:lnTo>
              <a:lnTo>
                <a:pt x="0" y="2176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A9E51A-5D22-4504-A651-0BD78AD5C5C0}">
      <dsp:nvSpPr>
        <dsp:cNvPr id="0" name=""/>
        <dsp:cNvSpPr/>
      </dsp:nvSpPr>
      <dsp:spPr>
        <a:xfrm>
          <a:off x="518758" y="1723068"/>
          <a:ext cx="476781" cy="310944"/>
        </a:xfrm>
        <a:custGeom>
          <a:avLst/>
          <a:gdLst/>
          <a:ahLst/>
          <a:cxnLst/>
          <a:rect l="0" t="0" r="0" b="0"/>
          <a:pathLst>
            <a:path>
              <a:moveTo>
                <a:pt x="0" y="0"/>
              </a:moveTo>
              <a:lnTo>
                <a:pt x="0" y="310944"/>
              </a:lnTo>
              <a:lnTo>
                <a:pt x="476781" y="31094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8DC41-AA44-4F64-8834-2AD213B5E0B1}">
      <dsp:nvSpPr>
        <dsp:cNvPr id="0" name=""/>
        <dsp:cNvSpPr/>
      </dsp:nvSpPr>
      <dsp:spPr>
        <a:xfrm>
          <a:off x="518758" y="987165"/>
          <a:ext cx="2508286" cy="217661"/>
        </a:xfrm>
        <a:custGeom>
          <a:avLst/>
          <a:gdLst/>
          <a:ahLst/>
          <a:cxnLst/>
          <a:rect l="0" t="0" r="0" b="0"/>
          <a:pathLst>
            <a:path>
              <a:moveTo>
                <a:pt x="2508286" y="0"/>
              </a:moveTo>
              <a:lnTo>
                <a:pt x="2508286" y="108830"/>
              </a:lnTo>
              <a:lnTo>
                <a:pt x="0" y="108830"/>
              </a:lnTo>
              <a:lnTo>
                <a:pt x="0" y="21766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2DEEB-2D7F-4C24-9258-A4E2570FAB2B}">
      <dsp:nvSpPr>
        <dsp:cNvPr id="0" name=""/>
        <dsp:cNvSpPr/>
      </dsp:nvSpPr>
      <dsp:spPr>
        <a:xfrm>
          <a:off x="2767924" y="468924"/>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1151B-D66B-4993-B8FA-EF1612C31611}">
      <dsp:nvSpPr>
        <dsp:cNvPr id="0" name=""/>
        <dsp:cNvSpPr/>
      </dsp:nvSpPr>
      <dsp:spPr>
        <a:xfrm>
          <a:off x="2767924" y="468924"/>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8B0716-D51E-466E-AA97-188A68040DD7}">
      <dsp:nvSpPr>
        <dsp:cNvPr id="0" name=""/>
        <dsp:cNvSpPr/>
      </dsp:nvSpPr>
      <dsp:spPr>
        <a:xfrm>
          <a:off x="2508803" y="562208"/>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Steering Committee</a:t>
          </a:r>
          <a:endParaRPr lang="en-US" sz="1300" kern="1200" dirty="0"/>
        </a:p>
      </dsp:txBody>
      <dsp:txXfrm>
        <a:off x="2508803" y="562208"/>
        <a:ext cx="1036482" cy="331674"/>
      </dsp:txXfrm>
    </dsp:sp>
    <dsp:sp modelId="{F1E3D9D6-1754-4194-91FC-DA4B93E16E6D}">
      <dsp:nvSpPr>
        <dsp:cNvPr id="0" name=""/>
        <dsp:cNvSpPr/>
      </dsp:nvSpPr>
      <dsp:spPr>
        <a:xfrm>
          <a:off x="259637" y="1204826"/>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66D96F-A544-41FD-885C-ECA9306C4CA0}">
      <dsp:nvSpPr>
        <dsp:cNvPr id="0" name=""/>
        <dsp:cNvSpPr/>
      </dsp:nvSpPr>
      <dsp:spPr>
        <a:xfrm>
          <a:off x="259637" y="1204826"/>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884D4-E0D3-4003-8278-376D0E63FA2E}">
      <dsp:nvSpPr>
        <dsp:cNvPr id="0" name=""/>
        <dsp:cNvSpPr/>
      </dsp:nvSpPr>
      <dsp:spPr>
        <a:xfrm>
          <a:off x="517" y="1298110"/>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Technologies</a:t>
          </a:r>
        </a:p>
      </dsp:txBody>
      <dsp:txXfrm>
        <a:off x="517" y="1298110"/>
        <a:ext cx="1036482" cy="331674"/>
      </dsp:txXfrm>
    </dsp:sp>
    <dsp:sp modelId="{151C7D24-BB76-4119-ABE6-FB2FC09AB41B}">
      <dsp:nvSpPr>
        <dsp:cNvPr id="0" name=""/>
        <dsp:cNvSpPr/>
      </dsp:nvSpPr>
      <dsp:spPr>
        <a:xfrm>
          <a:off x="933351" y="1940729"/>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798E4-2BD5-485E-B585-908B501CF45A}">
      <dsp:nvSpPr>
        <dsp:cNvPr id="0" name=""/>
        <dsp:cNvSpPr/>
      </dsp:nvSpPr>
      <dsp:spPr>
        <a:xfrm>
          <a:off x="933351" y="1940729"/>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F77BD-7893-447F-8B4F-048635DB881D}">
      <dsp:nvSpPr>
        <dsp:cNvPr id="0" name=""/>
        <dsp:cNvSpPr/>
      </dsp:nvSpPr>
      <dsp:spPr>
        <a:xfrm>
          <a:off x="674230" y="2034012"/>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Implementers</a:t>
          </a:r>
        </a:p>
      </dsp:txBody>
      <dsp:txXfrm>
        <a:off x="674230" y="2034012"/>
        <a:ext cx="1036482" cy="331674"/>
      </dsp:txXfrm>
    </dsp:sp>
    <dsp:sp modelId="{3F1E0F1A-B825-41A9-9D40-82150E0A77E4}">
      <dsp:nvSpPr>
        <dsp:cNvPr id="0" name=""/>
        <dsp:cNvSpPr/>
      </dsp:nvSpPr>
      <dsp:spPr>
        <a:xfrm>
          <a:off x="1513781" y="1204826"/>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AA624-AA38-44EB-B3B9-C3CA22A69039}">
      <dsp:nvSpPr>
        <dsp:cNvPr id="0" name=""/>
        <dsp:cNvSpPr/>
      </dsp:nvSpPr>
      <dsp:spPr>
        <a:xfrm>
          <a:off x="1513781" y="1204826"/>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B9801-D266-45CD-A8BA-D37E59D73E42}">
      <dsp:nvSpPr>
        <dsp:cNvPr id="0" name=""/>
        <dsp:cNvSpPr/>
      </dsp:nvSpPr>
      <dsp:spPr>
        <a:xfrm>
          <a:off x="1254660" y="1298110"/>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Registries</a:t>
          </a:r>
        </a:p>
      </dsp:txBody>
      <dsp:txXfrm>
        <a:off x="1254660" y="1298110"/>
        <a:ext cx="1036482" cy="331674"/>
      </dsp:txXfrm>
    </dsp:sp>
    <dsp:sp modelId="{45D03EEB-C5BF-480A-9041-D78C192C722B}">
      <dsp:nvSpPr>
        <dsp:cNvPr id="0" name=""/>
        <dsp:cNvSpPr/>
      </dsp:nvSpPr>
      <dsp:spPr>
        <a:xfrm>
          <a:off x="2767924" y="1204826"/>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B50FB-4451-4C6E-BCBF-64ED88E15A3C}">
      <dsp:nvSpPr>
        <dsp:cNvPr id="0" name=""/>
        <dsp:cNvSpPr/>
      </dsp:nvSpPr>
      <dsp:spPr>
        <a:xfrm>
          <a:off x="2767924" y="1204826"/>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84CC9-4A5C-4810-A08B-73538C1BB0FB}">
      <dsp:nvSpPr>
        <dsp:cNvPr id="0" name=""/>
        <dsp:cNvSpPr/>
      </dsp:nvSpPr>
      <dsp:spPr>
        <a:xfrm>
          <a:off x="2508803" y="1298110"/>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 Plans</a:t>
          </a:r>
        </a:p>
      </dsp:txBody>
      <dsp:txXfrm>
        <a:off x="2508803" y="1298110"/>
        <a:ext cx="1036482" cy="331674"/>
      </dsp:txXfrm>
    </dsp:sp>
    <dsp:sp modelId="{45451C45-A8CD-49F7-860D-087AF0ED89B7}">
      <dsp:nvSpPr>
        <dsp:cNvPr id="0" name=""/>
        <dsp:cNvSpPr/>
      </dsp:nvSpPr>
      <dsp:spPr>
        <a:xfrm>
          <a:off x="4022067" y="1204826"/>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FB8E9-5237-42F6-B425-F090F42767D0}">
      <dsp:nvSpPr>
        <dsp:cNvPr id="0" name=""/>
        <dsp:cNvSpPr/>
      </dsp:nvSpPr>
      <dsp:spPr>
        <a:xfrm>
          <a:off x="4022067" y="1204826"/>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521A1F-9D4C-43A1-B772-0C8C7ECED049}">
      <dsp:nvSpPr>
        <dsp:cNvPr id="0" name=""/>
        <dsp:cNvSpPr/>
      </dsp:nvSpPr>
      <dsp:spPr>
        <a:xfrm>
          <a:off x="3762947" y="1298110"/>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Health Systems</a:t>
          </a:r>
        </a:p>
      </dsp:txBody>
      <dsp:txXfrm>
        <a:off x="3762947" y="1298110"/>
        <a:ext cx="1036482" cy="331674"/>
      </dsp:txXfrm>
    </dsp:sp>
    <dsp:sp modelId="{EF63A5F0-81A1-4FE5-90A0-0D39F2987DA0}">
      <dsp:nvSpPr>
        <dsp:cNvPr id="0" name=""/>
        <dsp:cNvSpPr/>
      </dsp:nvSpPr>
      <dsp:spPr>
        <a:xfrm>
          <a:off x="5276211" y="1204826"/>
          <a:ext cx="518241" cy="518241"/>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9609F-3F70-41B7-A5FA-B8DCAFD7A7E5}">
      <dsp:nvSpPr>
        <dsp:cNvPr id="0" name=""/>
        <dsp:cNvSpPr/>
      </dsp:nvSpPr>
      <dsp:spPr>
        <a:xfrm>
          <a:off x="5276211" y="1204826"/>
          <a:ext cx="518241" cy="518241"/>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9ABD6-B4DD-460A-8931-B34354DB1A58}">
      <dsp:nvSpPr>
        <dsp:cNvPr id="0" name=""/>
        <dsp:cNvSpPr/>
      </dsp:nvSpPr>
      <dsp:spPr>
        <a:xfrm>
          <a:off x="5017090" y="1298110"/>
          <a:ext cx="1036482" cy="3316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General Membership</a:t>
          </a:r>
        </a:p>
      </dsp:txBody>
      <dsp:txXfrm>
        <a:off x="5017090" y="1298110"/>
        <a:ext cx="1036482" cy="33167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6" name="Shape 456"/>
          <p:cNvSpPr>
            <a:spLocks noGrp="1" noRot="1" noChangeAspect="1"/>
          </p:cNvSpPr>
          <p:nvPr>
            <p:ph type="sldImg"/>
          </p:nvPr>
        </p:nvSpPr>
        <p:spPr>
          <a:xfrm>
            <a:off x="1143000" y="685800"/>
            <a:ext cx="4572000" cy="3429000"/>
          </a:xfrm>
          <a:prstGeom prst="rect">
            <a:avLst/>
          </a:prstGeom>
        </p:spPr>
        <p:txBody>
          <a:bodyPr/>
          <a:lstStyle/>
          <a:p>
            <a:endParaRPr/>
          </a:p>
        </p:txBody>
      </p:sp>
      <p:sp>
        <p:nvSpPr>
          <p:cNvPr id="457" name="Shape 4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2837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32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85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153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872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338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60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65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56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790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ustom Layout">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13"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103"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04"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05" name="Picture Placeholder 8"/>
          <p:cNvSpPr>
            <a:spLocks noGrp="1"/>
          </p:cNvSpPr>
          <p:nvPr>
            <p:ph type="pic" idx="13"/>
          </p:nvPr>
        </p:nvSpPr>
        <p:spPr>
          <a:xfrm>
            <a:off x="0" y="2060575"/>
            <a:ext cx="12192000" cy="4797425"/>
          </a:xfrm>
          <a:prstGeom prst="rect">
            <a:avLst/>
          </a:prstGeom>
        </p:spPr>
        <p:txBody>
          <a:bodyPr lIns="91439" tIns="45719" rIns="91439" bIns="45719">
            <a:noAutofit/>
          </a:bodyPr>
          <a:lstStyle/>
          <a:p>
            <a:endParaRPr/>
          </a:p>
        </p:txBody>
      </p:sp>
      <p:sp>
        <p:nvSpPr>
          <p:cNvPr id="106"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
        <p:nvSpPr>
          <p:cNvPr id="113" name="Picture Placeholder 8"/>
          <p:cNvSpPr>
            <a:spLocks noGrp="1"/>
          </p:cNvSpPr>
          <p:nvPr>
            <p:ph type="pic" idx="13"/>
          </p:nvPr>
        </p:nvSpPr>
        <p:spPr>
          <a:xfrm>
            <a:off x="407987" y="368300"/>
            <a:ext cx="6204849" cy="6125265"/>
          </a:xfrm>
          <a:prstGeom prst="rect">
            <a:avLst/>
          </a:prstGeom>
        </p:spPr>
        <p:txBody>
          <a:bodyPr lIns="91439" tIns="45719" rIns="91439" bIns="45719">
            <a:noAutofit/>
          </a:bodyPr>
          <a:lstStyle/>
          <a:p>
            <a:endParaRPr/>
          </a:p>
        </p:txBody>
      </p:sp>
      <p:sp>
        <p:nvSpPr>
          <p:cNvPr id="114"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121"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22"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23" name="Picture Placeholder 8"/>
          <p:cNvSpPr>
            <a:spLocks noGrp="1"/>
          </p:cNvSpPr>
          <p:nvPr>
            <p:ph type="pic" sz="quarter" idx="13"/>
          </p:nvPr>
        </p:nvSpPr>
        <p:spPr>
          <a:xfrm>
            <a:off x="1343024" y="2583153"/>
            <a:ext cx="2982759" cy="2982760"/>
          </a:xfrm>
          <a:prstGeom prst="rect">
            <a:avLst/>
          </a:prstGeom>
        </p:spPr>
        <p:txBody>
          <a:bodyPr lIns="91439" tIns="45719" rIns="91439" bIns="45719">
            <a:noAutofit/>
          </a:bodyPr>
          <a:lstStyle/>
          <a:p>
            <a:endParaRPr/>
          </a:p>
        </p:txBody>
      </p:sp>
      <p:sp>
        <p:nvSpPr>
          <p:cNvPr id="124" name="Picture Placeholder 8"/>
          <p:cNvSpPr>
            <a:spLocks noGrp="1"/>
          </p:cNvSpPr>
          <p:nvPr>
            <p:ph type="pic" sz="quarter" idx="14"/>
          </p:nvPr>
        </p:nvSpPr>
        <p:spPr>
          <a:xfrm>
            <a:off x="7531789" y="2583153"/>
            <a:ext cx="2982759" cy="2982760"/>
          </a:xfrm>
          <a:prstGeom prst="rect">
            <a:avLst/>
          </a:prstGeom>
        </p:spPr>
        <p:txBody>
          <a:bodyPr lIns="91439" tIns="45719" rIns="91439" bIns="45719">
            <a:noAutofit/>
          </a:bodyPr>
          <a:lstStyle/>
          <a:p>
            <a:endParaRPr/>
          </a:p>
        </p:txBody>
      </p:sp>
      <p:sp>
        <p:nvSpPr>
          <p:cNvPr id="125" name="Picture Placeholder 8"/>
          <p:cNvSpPr>
            <a:spLocks noGrp="1"/>
          </p:cNvSpPr>
          <p:nvPr>
            <p:ph type="pic" sz="quarter" idx="15"/>
          </p:nvPr>
        </p:nvSpPr>
        <p:spPr>
          <a:xfrm>
            <a:off x="10618527" y="2583153"/>
            <a:ext cx="2982759" cy="2982760"/>
          </a:xfrm>
          <a:prstGeom prst="rect">
            <a:avLst/>
          </a:prstGeom>
        </p:spPr>
        <p:txBody>
          <a:bodyPr lIns="91439" tIns="45719" rIns="91439" bIns="45719">
            <a:noAutofit/>
          </a:bodyPr>
          <a:lstStyle/>
          <a:p>
            <a:endParaRPr/>
          </a:p>
        </p:txBody>
      </p:sp>
      <p:sp>
        <p:nvSpPr>
          <p:cNvPr id="126" name="Picture Placeholder 8"/>
          <p:cNvSpPr>
            <a:spLocks noGrp="1"/>
          </p:cNvSpPr>
          <p:nvPr>
            <p:ph type="pic" sz="quarter" idx="16"/>
          </p:nvPr>
        </p:nvSpPr>
        <p:spPr>
          <a:xfrm>
            <a:off x="-1746299" y="2583153"/>
            <a:ext cx="2982759" cy="298276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9_Custom Layout">
    <p:spTree>
      <p:nvGrpSpPr>
        <p:cNvPr id="1" name=""/>
        <p:cNvGrpSpPr/>
        <p:nvPr/>
      </p:nvGrpSpPr>
      <p:grpSpPr>
        <a:xfrm>
          <a:off x="0" y="0"/>
          <a:ext cx="0" cy="0"/>
          <a:chOff x="0" y="0"/>
          <a:chExt cx="0" cy="0"/>
        </a:xfrm>
      </p:grpSpPr>
      <p:sp>
        <p:nvSpPr>
          <p:cNvPr id="134"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35"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36" name="Picture Placeholder 8"/>
          <p:cNvSpPr>
            <a:spLocks noGrp="1"/>
          </p:cNvSpPr>
          <p:nvPr>
            <p:ph type="pic" sz="quarter" idx="13"/>
          </p:nvPr>
        </p:nvSpPr>
        <p:spPr>
          <a:xfrm>
            <a:off x="0" y="2679743"/>
            <a:ext cx="3980985" cy="4178257"/>
          </a:xfrm>
          <a:prstGeom prst="rect">
            <a:avLst/>
          </a:prstGeom>
        </p:spPr>
        <p:txBody>
          <a:bodyPr lIns="91439" tIns="45719" rIns="91439" bIns="45719">
            <a:noAutofit/>
          </a:bodyPr>
          <a:lstStyle/>
          <a:p>
            <a:endParaRPr/>
          </a:p>
        </p:txBody>
      </p:sp>
      <p:sp>
        <p:nvSpPr>
          <p:cNvPr id="137" name="Picture Placeholder 8"/>
          <p:cNvSpPr>
            <a:spLocks noGrp="1"/>
          </p:cNvSpPr>
          <p:nvPr>
            <p:ph type="pic" sz="quarter" idx="14"/>
          </p:nvPr>
        </p:nvSpPr>
        <p:spPr>
          <a:xfrm>
            <a:off x="4105507" y="2679743"/>
            <a:ext cx="3980987" cy="4178257"/>
          </a:xfrm>
          <a:prstGeom prst="rect">
            <a:avLst/>
          </a:prstGeom>
        </p:spPr>
        <p:txBody>
          <a:bodyPr lIns="91439" tIns="45719" rIns="91439" bIns="45719">
            <a:noAutofit/>
          </a:bodyPr>
          <a:lstStyle/>
          <a:p>
            <a:endParaRPr/>
          </a:p>
        </p:txBody>
      </p:sp>
      <p:sp>
        <p:nvSpPr>
          <p:cNvPr id="138" name="Picture Placeholder 8"/>
          <p:cNvSpPr>
            <a:spLocks noGrp="1"/>
          </p:cNvSpPr>
          <p:nvPr>
            <p:ph type="pic" sz="quarter" idx="15"/>
          </p:nvPr>
        </p:nvSpPr>
        <p:spPr>
          <a:xfrm>
            <a:off x="8211015" y="2679743"/>
            <a:ext cx="3980985" cy="4178257"/>
          </a:xfrm>
          <a:prstGeom prst="rect">
            <a:avLst/>
          </a:prstGeom>
        </p:spPr>
        <p:txBody>
          <a:bodyPr lIns="91439" tIns="45719" rIns="91439" bIns="45719">
            <a:noAutofit/>
          </a:bodyPr>
          <a:lstStyle/>
          <a:p>
            <a:endParaRPr/>
          </a:p>
        </p:txBody>
      </p:sp>
      <p:sp>
        <p:nvSpPr>
          <p:cNvPr id="139"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3_Custom Layout">
    <p:spTree>
      <p:nvGrpSpPr>
        <p:cNvPr id="1" name=""/>
        <p:cNvGrpSpPr/>
        <p:nvPr/>
      </p:nvGrpSpPr>
      <p:grpSpPr>
        <a:xfrm>
          <a:off x="0" y="0"/>
          <a:ext cx="0" cy="0"/>
          <a:chOff x="0" y="0"/>
          <a:chExt cx="0" cy="0"/>
        </a:xfrm>
      </p:grpSpPr>
      <p:sp>
        <p:nvSpPr>
          <p:cNvPr id="146"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47"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48" name="Picture Placeholder 8"/>
          <p:cNvSpPr>
            <a:spLocks noGrp="1"/>
          </p:cNvSpPr>
          <p:nvPr>
            <p:ph type="pic" sz="quarter" idx="13"/>
          </p:nvPr>
        </p:nvSpPr>
        <p:spPr>
          <a:xfrm>
            <a:off x="0" y="2732047"/>
            <a:ext cx="2974926" cy="3122344"/>
          </a:xfrm>
          <a:prstGeom prst="rect">
            <a:avLst/>
          </a:prstGeom>
        </p:spPr>
        <p:txBody>
          <a:bodyPr lIns="91439" tIns="45719" rIns="91439" bIns="45719">
            <a:noAutofit/>
          </a:bodyPr>
          <a:lstStyle/>
          <a:p>
            <a:endParaRPr/>
          </a:p>
        </p:txBody>
      </p:sp>
      <p:sp>
        <p:nvSpPr>
          <p:cNvPr id="149" name="Picture Placeholder 8"/>
          <p:cNvSpPr>
            <a:spLocks noGrp="1"/>
          </p:cNvSpPr>
          <p:nvPr>
            <p:ph type="pic" sz="quarter" idx="14"/>
          </p:nvPr>
        </p:nvSpPr>
        <p:spPr>
          <a:xfrm>
            <a:off x="3072358" y="2732047"/>
            <a:ext cx="2974926" cy="3122344"/>
          </a:xfrm>
          <a:prstGeom prst="rect">
            <a:avLst/>
          </a:prstGeom>
        </p:spPr>
        <p:txBody>
          <a:bodyPr lIns="91439" tIns="45719" rIns="91439" bIns="45719">
            <a:noAutofit/>
          </a:bodyPr>
          <a:lstStyle/>
          <a:p>
            <a:endParaRPr/>
          </a:p>
        </p:txBody>
      </p:sp>
      <p:sp>
        <p:nvSpPr>
          <p:cNvPr id="150" name="Picture Placeholder 8"/>
          <p:cNvSpPr>
            <a:spLocks noGrp="1"/>
          </p:cNvSpPr>
          <p:nvPr>
            <p:ph type="pic" sz="quarter" idx="15"/>
          </p:nvPr>
        </p:nvSpPr>
        <p:spPr>
          <a:xfrm>
            <a:off x="6144716" y="2732047"/>
            <a:ext cx="2974926" cy="3122344"/>
          </a:xfrm>
          <a:prstGeom prst="rect">
            <a:avLst/>
          </a:prstGeom>
        </p:spPr>
        <p:txBody>
          <a:bodyPr lIns="91439" tIns="45719" rIns="91439" bIns="45719">
            <a:noAutofit/>
          </a:bodyPr>
          <a:lstStyle/>
          <a:p>
            <a:endParaRPr/>
          </a:p>
        </p:txBody>
      </p:sp>
      <p:sp>
        <p:nvSpPr>
          <p:cNvPr id="151" name="Picture Placeholder 8"/>
          <p:cNvSpPr>
            <a:spLocks noGrp="1"/>
          </p:cNvSpPr>
          <p:nvPr>
            <p:ph type="pic" sz="quarter" idx="16"/>
          </p:nvPr>
        </p:nvSpPr>
        <p:spPr>
          <a:xfrm>
            <a:off x="9217075" y="2732047"/>
            <a:ext cx="2974927" cy="3122344"/>
          </a:xfrm>
          <a:prstGeom prst="rect">
            <a:avLst/>
          </a:prstGeom>
        </p:spPr>
        <p:txBody>
          <a:bodyPr lIns="91439" tIns="45719" rIns="91439" bIns="45719">
            <a:noAutofit/>
          </a:bodyPr>
          <a:lstStyle/>
          <a:p>
            <a:endParaRPr/>
          </a:p>
        </p:txBody>
      </p:sp>
      <p:sp>
        <p:nvSpPr>
          <p:cNvPr id="15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9_Custom Layout">
    <p:spTree>
      <p:nvGrpSpPr>
        <p:cNvPr id="1" name=""/>
        <p:cNvGrpSpPr/>
        <p:nvPr/>
      </p:nvGrpSpPr>
      <p:grpSpPr>
        <a:xfrm>
          <a:off x="0" y="0"/>
          <a:ext cx="0" cy="0"/>
          <a:chOff x="0" y="0"/>
          <a:chExt cx="0" cy="0"/>
        </a:xfrm>
      </p:grpSpPr>
      <p:sp>
        <p:nvSpPr>
          <p:cNvPr id="159"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60"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61" name="Picture Placeholder 8"/>
          <p:cNvSpPr>
            <a:spLocks noGrp="1"/>
          </p:cNvSpPr>
          <p:nvPr>
            <p:ph type="pic" sz="quarter" idx="13"/>
          </p:nvPr>
        </p:nvSpPr>
        <p:spPr>
          <a:xfrm>
            <a:off x="3879272" y="2462357"/>
            <a:ext cx="2036621" cy="3122344"/>
          </a:xfrm>
          <a:prstGeom prst="rect">
            <a:avLst/>
          </a:prstGeom>
        </p:spPr>
        <p:txBody>
          <a:bodyPr lIns="91439" tIns="45719" rIns="91439" bIns="45719">
            <a:noAutofit/>
          </a:bodyPr>
          <a:lstStyle/>
          <a:p>
            <a:endParaRPr/>
          </a:p>
        </p:txBody>
      </p:sp>
      <p:sp>
        <p:nvSpPr>
          <p:cNvPr id="162" name="Picture Placeholder 8"/>
          <p:cNvSpPr>
            <a:spLocks noGrp="1"/>
          </p:cNvSpPr>
          <p:nvPr>
            <p:ph type="pic" sz="quarter" idx="14"/>
          </p:nvPr>
        </p:nvSpPr>
        <p:spPr>
          <a:xfrm>
            <a:off x="5341153" y="-3"/>
            <a:ext cx="3165540" cy="4599713"/>
          </a:xfrm>
          <a:prstGeom prst="rect">
            <a:avLst/>
          </a:prstGeom>
        </p:spPr>
        <p:txBody>
          <a:bodyPr lIns="91439" tIns="45719" rIns="91439" bIns="45719">
            <a:noAutofit/>
          </a:bodyPr>
          <a:lstStyle/>
          <a:p>
            <a:endParaRPr/>
          </a:p>
        </p:txBody>
      </p:sp>
      <p:sp>
        <p:nvSpPr>
          <p:cNvPr id="163" name="Picture Placeholder 8"/>
          <p:cNvSpPr>
            <a:spLocks noGrp="1"/>
          </p:cNvSpPr>
          <p:nvPr>
            <p:ph type="pic" sz="quarter" idx="15"/>
          </p:nvPr>
        </p:nvSpPr>
        <p:spPr>
          <a:xfrm>
            <a:off x="5341153" y="4599706"/>
            <a:ext cx="3165540" cy="4599712"/>
          </a:xfrm>
          <a:prstGeom prst="rect">
            <a:avLst/>
          </a:prstGeom>
        </p:spPr>
        <p:txBody>
          <a:bodyPr lIns="91439" tIns="45719" rIns="91439" bIns="45719">
            <a:noAutofit/>
          </a:bodyPr>
          <a:lstStyle/>
          <a:p>
            <a:endParaRPr/>
          </a:p>
        </p:txBody>
      </p:sp>
      <p:sp>
        <p:nvSpPr>
          <p:cNvPr id="164" name="Picture Placeholder 8"/>
          <p:cNvSpPr>
            <a:spLocks noGrp="1"/>
          </p:cNvSpPr>
          <p:nvPr>
            <p:ph type="pic" sz="quarter" idx="16"/>
          </p:nvPr>
        </p:nvSpPr>
        <p:spPr>
          <a:xfrm>
            <a:off x="1652266" y="2462357"/>
            <a:ext cx="2036621" cy="3122344"/>
          </a:xfrm>
          <a:prstGeom prst="rect">
            <a:avLst/>
          </a:prstGeom>
        </p:spPr>
        <p:txBody>
          <a:bodyPr lIns="91439" tIns="45719" rIns="91439" bIns="45719">
            <a:noAutofit/>
          </a:bodyPr>
          <a:lstStyle/>
          <a:p>
            <a:endParaRPr/>
          </a:p>
        </p:txBody>
      </p:sp>
      <p:sp>
        <p:nvSpPr>
          <p:cNvPr id="165" name="Picture Placeholder 8"/>
          <p:cNvSpPr>
            <a:spLocks noGrp="1"/>
          </p:cNvSpPr>
          <p:nvPr>
            <p:ph type="pic" sz="quarter" idx="17"/>
          </p:nvPr>
        </p:nvSpPr>
        <p:spPr>
          <a:xfrm>
            <a:off x="-574738" y="2462357"/>
            <a:ext cx="2036619" cy="3122344"/>
          </a:xfrm>
          <a:prstGeom prst="rect">
            <a:avLst/>
          </a:prstGeom>
        </p:spPr>
        <p:txBody>
          <a:bodyPr lIns="91439" tIns="45719" rIns="91439" bIns="45719">
            <a:noAutofit/>
          </a:bodyPr>
          <a:lstStyle/>
          <a:p>
            <a:endParaRPr/>
          </a:p>
        </p:txBody>
      </p:sp>
      <p:sp>
        <p:nvSpPr>
          <p:cNvPr id="166"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0_Custom Layout">
    <p:spTree>
      <p:nvGrpSpPr>
        <p:cNvPr id="1" name=""/>
        <p:cNvGrpSpPr/>
        <p:nvPr/>
      </p:nvGrpSpPr>
      <p:grpSpPr>
        <a:xfrm>
          <a:off x="0" y="0"/>
          <a:ext cx="0" cy="0"/>
          <a:chOff x="0" y="0"/>
          <a:chExt cx="0" cy="0"/>
        </a:xfrm>
      </p:grpSpPr>
      <p:sp>
        <p:nvSpPr>
          <p:cNvPr id="173"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74"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75" name="Picture Placeholder 8"/>
          <p:cNvSpPr>
            <a:spLocks noGrp="1"/>
          </p:cNvSpPr>
          <p:nvPr>
            <p:ph type="pic" sz="quarter" idx="13"/>
          </p:nvPr>
        </p:nvSpPr>
        <p:spPr>
          <a:xfrm>
            <a:off x="1343025" y="2240682"/>
            <a:ext cx="1728243" cy="1728245"/>
          </a:xfrm>
          <a:prstGeom prst="rect">
            <a:avLst/>
          </a:prstGeom>
        </p:spPr>
        <p:txBody>
          <a:bodyPr lIns="91439" tIns="45719" rIns="91439" bIns="45719">
            <a:noAutofit/>
          </a:bodyPr>
          <a:lstStyle/>
          <a:p>
            <a:endParaRPr/>
          </a:p>
        </p:txBody>
      </p:sp>
      <p:sp>
        <p:nvSpPr>
          <p:cNvPr id="176"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1_Custom Layout">
    <p:spTree>
      <p:nvGrpSpPr>
        <p:cNvPr id="1" name=""/>
        <p:cNvGrpSpPr/>
        <p:nvPr/>
      </p:nvGrpSpPr>
      <p:grpSpPr>
        <a:xfrm>
          <a:off x="0" y="0"/>
          <a:ext cx="0" cy="0"/>
          <a:chOff x="0" y="0"/>
          <a:chExt cx="0" cy="0"/>
        </a:xfrm>
      </p:grpSpPr>
      <p:sp>
        <p:nvSpPr>
          <p:cNvPr id="183"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84"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85" name="Picture Placeholder 8"/>
          <p:cNvSpPr>
            <a:spLocks noGrp="1"/>
          </p:cNvSpPr>
          <p:nvPr>
            <p:ph type="pic" sz="quarter" idx="13"/>
          </p:nvPr>
        </p:nvSpPr>
        <p:spPr>
          <a:xfrm>
            <a:off x="1343025" y="2366808"/>
            <a:ext cx="2604586" cy="2604587"/>
          </a:xfrm>
          <a:prstGeom prst="rect">
            <a:avLst/>
          </a:prstGeom>
        </p:spPr>
        <p:txBody>
          <a:bodyPr lIns="91439" tIns="45719" rIns="91439" bIns="45719">
            <a:noAutofit/>
          </a:bodyPr>
          <a:lstStyle/>
          <a:p>
            <a:endParaRPr/>
          </a:p>
        </p:txBody>
      </p:sp>
      <p:sp>
        <p:nvSpPr>
          <p:cNvPr id="186" name="Picture Placeholder 8"/>
          <p:cNvSpPr>
            <a:spLocks noGrp="1"/>
          </p:cNvSpPr>
          <p:nvPr>
            <p:ph type="pic" sz="quarter" idx="14"/>
          </p:nvPr>
        </p:nvSpPr>
        <p:spPr>
          <a:xfrm>
            <a:off x="4341762" y="2366808"/>
            <a:ext cx="2604587" cy="2604587"/>
          </a:xfrm>
          <a:prstGeom prst="rect">
            <a:avLst/>
          </a:prstGeom>
        </p:spPr>
        <p:txBody>
          <a:bodyPr lIns="91439" tIns="45719" rIns="91439" bIns="45719">
            <a:noAutofit/>
          </a:bodyPr>
          <a:lstStyle/>
          <a:p>
            <a:endParaRPr/>
          </a:p>
        </p:txBody>
      </p:sp>
      <p:sp>
        <p:nvSpPr>
          <p:cNvPr id="187" name="Picture Placeholder 8"/>
          <p:cNvSpPr>
            <a:spLocks noGrp="1"/>
          </p:cNvSpPr>
          <p:nvPr>
            <p:ph type="pic" sz="quarter" idx="15"/>
          </p:nvPr>
        </p:nvSpPr>
        <p:spPr>
          <a:xfrm>
            <a:off x="7340499" y="2366808"/>
            <a:ext cx="2604587" cy="2604587"/>
          </a:xfrm>
          <a:prstGeom prst="rect">
            <a:avLst/>
          </a:prstGeom>
        </p:spPr>
        <p:txBody>
          <a:bodyPr lIns="91439" tIns="45719" rIns="91439" bIns="45719">
            <a:noAutofit/>
          </a:bodyPr>
          <a:lstStyle/>
          <a:p>
            <a:endParaRPr/>
          </a:p>
        </p:txBody>
      </p:sp>
      <p:sp>
        <p:nvSpPr>
          <p:cNvPr id="188"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32_Custom Layout">
    <p:spTree>
      <p:nvGrpSpPr>
        <p:cNvPr id="1" name=""/>
        <p:cNvGrpSpPr/>
        <p:nvPr/>
      </p:nvGrpSpPr>
      <p:grpSpPr>
        <a:xfrm>
          <a:off x="0" y="0"/>
          <a:ext cx="0" cy="0"/>
          <a:chOff x="0" y="0"/>
          <a:chExt cx="0" cy="0"/>
        </a:xfrm>
      </p:grpSpPr>
      <p:sp>
        <p:nvSpPr>
          <p:cNvPr id="195"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196"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197" name="Picture Placeholder 8"/>
          <p:cNvSpPr>
            <a:spLocks noGrp="1"/>
          </p:cNvSpPr>
          <p:nvPr>
            <p:ph type="pic" sz="quarter" idx="13"/>
          </p:nvPr>
        </p:nvSpPr>
        <p:spPr>
          <a:xfrm>
            <a:off x="1343025" y="2366809"/>
            <a:ext cx="2051818" cy="2051818"/>
          </a:xfrm>
          <a:prstGeom prst="rect">
            <a:avLst/>
          </a:prstGeom>
        </p:spPr>
        <p:txBody>
          <a:bodyPr lIns="91439" tIns="45719" rIns="91439" bIns="45719">
            <a:noAutofit/>
          </a:bodyPr>
          <a:lstStyle/>
          <a:p>
            <a:endParaRPr/>
          </a:p>
        </p:txBody>
      </p:sp>
      <p:sp>
        <p:nvSpPr>
          <p:cNvPr id="198" name="Picture Placeholder 8"/>
          <p:cNvSpPr>
            <a:spLocks noGrp="1"/>
          </p:cNvSpPr>
          <p:nvPr>
            <p:ph type="pic" sz="quarter" idx="14"/>
          </p:nvPr>
        </p:nvSpPr>
        <p:spPr>
          <a:xfrm>
            <a:off x="3872022" y="2366809"/>
            <a:ext cx="2051818" cy="2051818"/>
          </a:xfrm>
          <a:prstGeom prst="rect">
            <a:avLst/>
          </a:prstGeom>
        </p:spPr>
        <p:txBody>
          <a:bodyPr lIns="91439" tIns="45719" rIns="91439" bIns="45719">
            <a:noAutofit/>
          </a:bodyPr>
          <a:lstStyle/>
          <a:p>
            <a:endParaRPr/>
          </a:p>
        </p:txBody>
      </p:sp>
      <p:sp>
        <p:nvSpPr>
          <p:cNvPr id="199" name="Picture Placeholder 8"/>
          <p:cNvSpPr>
            <a:spLocks noGrp="1"/>
          </p:cNvSpPr>
          <p:nvPr>
            <p:ph type="pic" sz="quarter" idx="15"/>
          </p:nvPr>
        </p:nvSpPr>
        <p:spPr>
          <a:xfrm>
            <a:off x="6401017" y="2366809"/>
            <a:ext cx="2051818" cy="2051818"/>
          </a:xfrm>
          <a:prstGeom prst="rect">
            <a:avLst/>
          </a:prstGeom>
        </p:spPr>
        <p:txBody>
          <a:bodyPr lIns="91439" tIns="45719" rIns="91439" bIns="45719">
            <a:noAutofit/>
          </a:bodyPr>
          <a:lstStyle/>
          <a:p>
            <a:endParaRPr/>
          </a:p>
        </p:txBody>
      </p:sp>
      <p:sp>
        <p:nvSpPr>
          <p:cNvPr id="200" name="Picture Placeholder 8"/>
          <p:cNvSpPr>
            <a:spLocks noGrp="1"/>
          </p:cNvSpPr>
          <p:nvPr>
            <p:ph type="pic" sz="quarter" idx="16"/>
          </p:nvPr>
        </p:nvSpPr>
        <p:spPr>
          <a:xfrm>
            <a:off x="8930015" y="2366809"/>
            <a:ext cx="2051818" cy="2051818"/>
          </a:xfrm>
          <a:prstGeom prst="rect">
            <a:avLst/>
          </a:prstGeom>
        </p:spPr>
        <p:txBody>
          <a:bodyPr lIns="91439" tIns="45719" rIns="91439" bIns="45719">
            <a:noAutofit/>
          </a:bodyPr>
          <a:lstStyle/>
          <a:p>
            <a:endParaRPr/>
          </a:p>
        </p:txBody>
      </p:sp>
      <p:sp>
        <p:nvSpPr>
          <p:cNvPr id="201"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33_Custom Layout">
    <p:spTree>
      <p:nvGrpSpPr>
        <p:cNvPr id="1" name=""/>
        <p:cNvGrpSpPr/>
        <p:nvPr/>
      </p:nvGrpSpPr>
      <p:grpSpPr>
        <a:xfrm>
          <a:off x="0" y="0"/>
          <a:ext cx="0" cy="0"/>
          <a:chOff x="0" y="0"/>
          <a:chExt cx="0" cy="0"/>
        </a:xfrm>
      </p:grpSpPr>
      <p:sp>
        <p:nvSpPr>
          <p:cNvPr id="208"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209"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210" name="Picture Placeholder 8"/>
          <p:cNvSpPr>
            <a:spLocks noGrp="1"/>
          </p:cNvSpPr>
          <p:nvPr>
            <p:ph type="pic" sz="quarter" idx="13"/>
          </p:nvPr>
        </p:nvSpPr>
        <p:spPr>
          <a:xfrm>
            <a:off x="1343025" y="2060575"/>
            <a:ext cx="1479978" cy="1479978"/>
          </a:xfrm>
          <a:prstGeom prst="rect">
            <a:avLst/>
          </a:prstGeom>
        </p:spPr>
        <p:txBody>
          <a:bodyPr lIns="91439" tIns="45719" rIns="91439" bIns="45719">
            <a:noAutofit/>
          </a:bodyPr>
          <a:lstStyle/>
          <a:p>
            <a:endParaRPr/>
          </a:p>
        </p:txBody>
      </p:sp>
      <p:sp>
        <p:nvSpPr>
          <p:cNvPr id="211" name="Picture Placeholder 8"/>
          <p:cNvSpPr>
            <a:spLocks noGrp="1"/>
          </p:cNvSpPr>
          <p:nvPr>
            <p:ph type="pic" sz="quarter" idx="14"/>
          </p:nvPr>
        </p:nvSpPr>
        <p:spPr>
          <a:xfrm>
            <a:off x="3357014" y="2060575"/>
            <a:ext cx="1479979" cy="1479978"/>
          </a:xfrm>
          <a:prstGeom prst="rect">
            <a:avLst/>
          </a:prstGeom>
        </p:spPr>
        <p:txBody>
          <a:bodyPr lIns="91439" tIns="45719" rIns="91439" bIns="45719">
            <a:noAutofit/>
          </a:bodyPr>
          <a:lstStyle/>
          <a:p>
            <a:endParaRPr/>
          </a:p>
        </p:txBody>
      </p:sp>
      <p:sp>
        <p:nvSpPr>
          <p:cNvPr id="212" name="Picture Placeholder 8"/>
          <p:cNvSpPr>
            <a:spLocks noGrp="1"/>
          </p:cNvSpPr>
          <p:nvPr>
            <p:ph type="pic" sz="quarter" idx="15"/>
          </p:nvPr>
        </p:nvSpPr>
        <p:spPr>
          <a:xfrm>
            <a:off x="5371003" y="2060575"/>
            <a:ext cx="1479979" cy="1479978"/>
          </a:xfrm>
          <a:prstGeom prst="rect">
            <a:avLst/>
          </a:prstGeom>
        </p:spPr>
        <p:txBody>
          <a:bodyPr lIns="91439" tIns="45719" rIns="91439" bIns="45719">
            <a:noAutofit/>
          </a:bodyPr>
          <a:lstStyle/>
          <a:p>
            <a:endParaRPr/>
          </a:p>
        </p:txBody>
      </p:sp>
      <p:sp>
        <p:nvSpPr>
          <p:cNvPr id="213" name="Picture Placeholder 8"/>
          <p:cNvSpPr>
            <a:spLocks noGrp="1"/>
          </p:cNvSpPr>
          <p:nvPr>
            <p:ph type="pic" sz="quarter" idx="16"/>
          </p:nvPr>
        </p:nvSpPr>
        <p:spPr>
          <a:xfrm>
            <a:off x="7384991" y="2060575"/>
            <a:ext cx="1479979" cy="1479978"/>
          </a:xfrm>
          <a:prstGeom prst="rect">
            <a:avLst/>
          </a:prstGeom>
        </p:spPr>
        <p:txBody>
          <a:bodyPr lIns="91439" tIns="45719" rIns="91439" bIns="45719">
            <a:noAutofit/>
          </a:bodyPr>
          <a:lstStyle/>
          <a:p>
            <a:endParaRPr/>
          </a:p>
        </p:txBody>
      </p:sp>
      <p:sp>
        <p:nvSpPr>
          <p:cNvPr id="214" name="Picture Placeholder 8"/>
          <p:cNvSpPr>
            <a:spLocks noGrp="1"/>
          </p:cNvSpPr>
          <p:nvPr>
            <p:ph type="pic" sz="quarter" idx="17"/>
          </p:nvPr>
        </p:nvSpPr>
        <p:spPr>
          <a:xfrm>
            <a:off x="9398982" y="2060575"/>
            <a:ext cx="1479979" cy="1479978"/>
          </a:xfrm>
          <a:prstGeom prst="rect">
            <a:avLst/>
          </a:prstGeom>
        </p:spPr>
        <p:txBody>
          <a:bodyPr lIns="91439" tIns="45719" rIns="91439" bIns="45719">
            <a:noAutofit/>
          </a:bodyPr>
          <a:lstStyle/>
          <a:p>
            <a:endParaRPr/>
          </a:p>
        </p:txBody>
      </p:sp>
      <p:sp>
        <p:nvSpPr>
          <p:cNvPr id="215" name="Picture Placeholder 8"/>
          <p:cNvSpPr>
            <a:spLocks noGrp="1"/>
          </p:cNvSpPr>
          <p:nvPr>
            <p:ph type="pic" sz="quarter" idx="18"/>
          </p:nvPr>
        </p:nvSpPr>
        <p:spPr>
          <a:xfrm>
            <a:off x="1343025" y="4278257"/>
            <a:ext cx="1479978" cy="1479979"/>
          </a:xfrm>
          <a:prstGeom prst="rect">
            <a:avLst/>
          </a:prstGeom>
        </p:spPr>
        <p:txBody>
          <a:bodyPr lIns="91439" tIns="45719" rIns="91439" bIns="45719">
            <a:noAutofit/>
          </a:bodyPr>
          <a:lstStyle/>
          <a:p>
            <a:endParaRPr/>
          </a:p>
        </p:txBody>
      </p:sp>
      <p:sp>
        <p:nvSpPr>
          <p:cNvPr id="216" name="Picture Placeholder 8"/>
          <p:cNvSpPr>
            <a:spLocks noGrp="1"/>
          </p:cNvSpPr>
          <p:nvPr>
            <p:ph type="pic" sz="quarter" idx="19"/>
          </p:nvPr>
        </p:nvSpPr>
        <p:spPr>
          <a:xfrm>
            <a:off x="3357014" y="4278257"/>
            <a:ext cx="1479979" cy="1479979"/>
          </a:xfrm>
          <a:prstGeom prst="rect">
            <a:avLst/>
          </a:prstGeom>
        </p:spPr>
        <p:txBody>
          <a:bodyPr lIns="91439" tIns="45719" rIns="91439" bIns="45719">
            <a:noAutofit/>
          </a:bodyPr>
          <a:lstStyle/>
          <a:p>
            <a:endParaRPr/>
          </a:p>
        </p:txBody>
      </p:sp>
      <p:sp>
        <p:nvSpPr>
          <p:cNvPr id="217" name="Picture Placeholder 8"/>
          <p:cNvSpPr>
            <a:spLocks noGrp="1"/>
          </p:cNvSpPr>
          <p:nvPr>
            <p:ph type="pic" sz="quarter" idx="20"/>
          </p:nvPr>
        </p:nvSpPr>
        <p:spPr>
          <a:xfrm>
            <a:off x="5371003" y="4278257"/>
            <a:ext cx="1479979" cy="1479979"/>
          </a:xfrm>
          <a:prstGeom prst="rect">
            <a:avLst/>
          </a:prstGeom>
        </p:spPr>
        <p:txBody>
          <a:bodyPr lIns="91439" tIns="45719" rIns="91439" bIns="45719">
            <a:noAutofit/>
          </a:bodyPr>
          <a:lstStyle/>
          <a:p>
            <a:endParaRPr/>
          </a:p>
        </p:txBody>
      </p:sp>
      <p:sp>
        <p:nvSpPr>
          <p:cNvPr id="218" name="Picture Placeholder 8"/>
          <p:cNvSpPr>
            <a:spLocks noGrp="1"/>
          </p:cNvSpPr>
          <p:nvPr>
            <p:ph type="pic" sz="quarter" idx="21"/>
          </p:nvPr>
        </p:nvSpPr>
        <p:spPr>
          <a:xfrm>
            <a:off x="7384991" y="4278257"/>
            <a:ext cx="1479979" cy="1479979"/>
          </a:xfrm>
          <a:prstGeom prst="rect">
            <a:avLst/>
          </a:prstGeom>
        </p:spPr>
        <p:txBody>
          <a:bodyPr lIns="91439" tIns="45719" rIns="91439" bIns="45719">
            <a:noAutofit/>
          </a:bodyPr>
          <a:lstStyle/>
          <a:p>
            <a:endParaRPr/>
          </a:p>
        </p:txBody>
      </p:sp>
      <p:sp>
        <p:nvSpPr>
          <p:cNvPr id="219" name="Picture Placeholder 8"/>
          <p:cNvSpPr>
            <a:spLocks noGrp="1"/>
          </p:cNvSpPr>
          <p:nvPr>
            <p:ph type="pic" sz="quarter" idx="22"/>
          </p:nvPr>
        </p:nvSpPr>
        <p:spPr>
          <a:xfrm>
            <a:off x="9398982" y="4278257"/>
            <a:ext cx="1479979" cy="1479979"/>
          </a:xfrm>
          <a:prstGeom prst="rect">
            <a:avLst/>
          </a:prstGeom>
        </p:spPr>
        <p:txBody>
          <a:bodyPr lIns="91439" tIns="45719" rIns="91439" bIns="45719">
            <a:noAutofit/>
          </a:bodyPr>
          <a:lstStyle/>
          <a:p>
            <a:endParaRPr/>
          </a:p>
        </p:txBody>
      </p:sp>
      <p:sp>
        <p:nvSpPr>
          <p:cNvPr id="220"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20"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21"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2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34_Custom Layout">
    <p:spTree>
      <p:nvGrpSpPr>
        <p:cNvPr id="1" name=""/>
        <p:cNvGrpSpPr/>
        <p:nvPr/>
      </p:nvGrpSpPr>
      <p:grpSpPr>
        <a:xfrm>
          <a:off x="0" y="0"/>
          <a:ext cx="0" cy="0"/>
          <a:chOff x="0" y="0"/>
          <a:chExt cx="0" cy="0"/>
        </a:xfrm>
      </p:grpSpPr>
      <p:sp>
        <p:nvSpPr>
          <p:cNvPr id="227"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228"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229" name="Picture Placeholder 8"/>
          <p:cNvSpPr>
            <a:spLocks noGrp="1"/>
          </p:cNvSpPr>
          <p:nvPr>
            <p:ph type="pic" sz="quarter" idx="13"/>
          </p:nvPr>
        </p:nvSpPr>
        <p:spPr>
          <a:xfrm>
            <a:off x="-4113" y="2060575"/>
            <a:ext cx="1283696" cy="1283698"/>
          </a:xfrm>
          <a:prstGeom prst="rect">
            <a:avLst/>
          </a:prstGeom>
        </p:spPr>
        <p:txBody>
          <a:bodyPr lIns="91439" tIns="45719" rIns="91439" bIns="45719">
            <a:noAutofit/>
          </a:bodyPr>
          <a:lstStyle/>
          <a:p>
            <a:endParaRPr/>
          </a:p>
        </p:txBody>
      </p:sp>
      <p:sp>
        <p:nvSpPr>
          <p:cNvPr id="230" name="Picture Placeholder 8"/>
          <p:cNvSpPr>
            <a:spLocks noGrp="1"/>
          </p:cNvSpPr>
          <p:nvPr>
            <p:ph type="pic" sz="quarter" idx="14"/>
          </p:nvPr>
        </p:nvSpPr>
        <p:spPr>
          <a:xfrm>
            <a:off x="4088043" y="2060575"/>
            <a:ext cx="1283698" cy="1283698"/>
          </a:xfrm>
          <a:prstGeom prst="rect">
            <a:avLst/>
          </a:prstGeom>
        </p:spPr>
        <p:txBody>
          <a:bodyPr lIns="91439" tIns="45719" rIns="91439" bIns="45719">
            <a:noAutofit/>
          </a:bodyPr>
          <a:lstStyle/>
          <a:p>
            <a:endParaRPr/>
          </a:p>
        </p:txBody>
      </p:sp>
      <p:sp>
        <p:nvSpPr>
          <p:cNvPr id="231" name="Picture Placeholder 8"/>
          <p:cNvSpPr>
            <a:spLocks noGrp="1"/>
          </p:cNvSpPr>
          <p:nvPr>
            <p:ph type="pic" sz="quarter" idx="15"/>
          </p:nvPr>
        </p:nvSpPr>
        <p:spPr>
          <a:xfrm>
            <a:off x="5452095" y="2060575"/>
            <a:ext cx="1283698" cy="1283698"/>
          </a:xfrm>
          <a:prstGeom prst="rect">
            <a:avLst/>
          </a:prstGeom>
        </p:spPr>
        <p:txBody>
          <a:bodyPr lIns="91439" tIns="45719" rIns="91439" bIns="45719">
            <a:noAutofit/>
          </a:bodyPr>
          <a:lstStyle/>
          <a:p>
            <a:endParaRPr/>
          </a:p>
        </p:txBody>
      </p:sp>
      <p:sp>
        <p:nvSpPr>
          <p:cNvPr id="232" name="Picture Placeholder 8"/>
          <p:cNvSpPr>
            <a:spLocks noGrp="1"/>
          </p:cNvSpPr>
          <p:nvPr>
            <p:ph type="pic" sz="quarter" idx="16"/>
          </p:nvPr>
        </p:nvSpPr>
        <p:spPr>
          <a:xfrm>
            <a:off x="6816145" y="2060575"/>
            <a:ext cx="1283698" cy="1283698"/>
          </a:xfrm>
          <a:prstGeom prst="rect">
            <a:avLst/>
          </a:prstGeom>
        </p:spPr>
        <p:txBody>
          <a:bodyPr lIns="91439" tIns="45719" rIns="91439" bIns="45719">
            <a:noAutofit/>
          </a:bodyPr>
          <a:lstStyle/>
          <a:p>
            <a:endParaRPr/>
          </a:p>
        </p:txBody>
      </p:sp>
      <p:sp>
        <p:nvSpPr>
          <p:cNvPr id="233" name="Picture Placeholder 8"/>
          <p:cNvSpPr>
            <a:spLocks noGrp="1"/>
          </p:cNvSpPr>
          <p:nvPr>
            <p:ph type="pic" sz="quarter" idx="17"/>
          </p:nvPr>
        </p:nvSpPr>
        <p:spPr>
          <a:xfrm>
            <a:off x="8180199" y="2060575"/>
            <a:ext cx="1283698" cy="1283698"/>
          </a:xfrm>
          <a:prstGeom prst="rect">
            <a:avLst/>
          </a:prstGeom>
        </p:spPr>
        <p:txBody>
          <a:bodyPr lIns="91439" tIns="45719" rIns="91439" bIns="45719">
            <a:noAutofit/>
          </a:bodyPr>
          <a:lstStyle/>
          <a:p>
            <a:endParaRPr/>
          </a:p>
        </p:txBody>
      </p:sp>
      <p:sp>
        <p:nvSpPr>
          <p:cNvPr id="234" name="Picture Placeholder 8"/>
          <p:cNvSpPr>
            <a:spLocks noGrp="1"/>
          </p:cNvSpPr>
          <p:nvPr>
            <p:ph type="pic" sz="quarter" idx="18"/>
          </p:nvPr>
        </p:nvSpPr>
        <p:spPr>
          <a:xfrm>
            <a:off x="9544249" y="2060575"/>
            <a:ext cx="1283699" cy="1283698"/>
          </a:xfrm>
          <a:prstGeom prst="rect">
            <a:avLst/>
          </a:prstGeom>
        </p:spPr>
        <p:txBody>
          <a:bodyPr lIns="91439" tIns="45719" rIns="91439" bIns="45719">
            <a:noAutofit/>
          </a:bodyPr>
          <a:lstStyle/>
          <a:p>
            <a:endParaRPr/>
          </a:p>
        </p:txBody>
      </p:sp>
      <p:sp>
        <p:nvSpPr>
          <p:cNvPr id="235" name="Picture Placeholder 8"/>
          <p:cNvSpPr>
            <a:spLocks noGrp="1"/>
          </p:cNvSpPr>
          <p:nvPr>
            <p:ph type="pic" sz="quarter" idx="19"/>
          </p:nvPr>
        </p:nvSpPr>
        <p:spPr>
          <a:xfrm>
            <a:off x="10908303" y="2060575"/>
            <a:ext cx="1283698" cy="1283698"/>
          </a:xfrm>
          <a:prstGeom prst="rect">
            <a:avLst/>
          </a:prstGeom>
        </p:spPr>
        <p:txBody>
          <a:bodyPr lIns="91439" tIns="45719" rIns="91439" bIns="45719">
            <a:noAutofit/>
          </a:bodyPr>
          <a:lstStyle/>
          <a:p>
            <a:endParaRPr/>
          </a:p>
        </p:txBody>
      </p:sp>
      <p:sp>
        <p:nvSpPr>
          <p:cNvPr id="236" name="Picture Placeholder 8"/>
          <p:cNvSpPr>
            <a:spLocks noGrp="1"/>
          </p:cNvSpPr>
          <p:nvPr>
            <p:ph type="pic" sz="quarter" idx="20"/>
          </p:nvPr>
        </p:nvSpPr>
        <p:spPr>
          <a:xfrm>
            <a:off x="-4113" y="3418490"/>
            <a:ext cx="1283696" cy="1283698"/>
          </a:xfrm>
          <a:prstGeom prst="rect">
            <a:avLst/>
          </a:prstGeom>
        </p:spPr>
        <p:txBody>
          <a:bodyPr lIns="91439" tIns="45719" rIns="91439" bIns="45719">
            <a:noAutofit/>
          </a:bodyPr>
          <a:lstStyle/>
          <a:p>
            <a:endParaRPr/>
          </a:p>
        </p:txBody>
      </p:sp>
      <p:sp>
        <p:nvSpPr>
          <p:cNvPr id="237" name="Picture Placeholder 8"/>
          <p:cNvSpPr>
            <a:spLocks noGrp="1"/>
          </p:cNvSpPr>
          <p:nvPr>
            <p:ph type="pic" sz="quarter" idx="21"/>
          </p:nvPr>
        </p:nvSpPr>
        <p:spPr>
          <a:xfrm>
            <a:off x="4088043" y="3418490"/>
            <a:ext cx="1283698" cy="1283698"/>
          </a:xfrm>
          <a:prstGeom prst="rect">
            <a:avLst/>
          </a:prstGeom>
        </p:spPr>
        <p:txBody>
          <a:bodyPr lIns="91439" tIns="45719" rIns="91439" bIns="45719">
            <a:noAutofit/>
          </a:bodyPr>
          <a:lstStyle/>
          <a:p>
            <a:endParaRPr/>
          </a:p>
        </p:txBody>
      </p:sp>
      <p:sp>
        <p:nvSpPr>
          <p:cNvPr id="238" name="Picture Placeholder 8"/>
          <p:cNvSpPr>
            <a:spLocks noGrp="1"/>
          </p:cNvSpPr>
          <p:nvPr>
            <p:ph type="pic" sz="quarter" idx="22"/>
          </p:nvPr>
        </p:nvSpPr>
        <p:spPr>
          <a:xfrm>
            <a:off x="5452095" y="3418490"/>
            <a:ext cx="1283698" cy="1283698"/>
          </a:xfrm>
          <a:prstGeom prst="rect">
            <a:avLst/>
          </a:prstGeom>
        </p:spPr>
        <p:txBody>
          <a:bodyPr lIns="91439" tIns="45719" rIns="91439" bIns="45719">
            <a:noAutofit/>
          </a:bodyPr>
          <a:lstStyle/>
          <a:p>
            <a:endParaRPr/>
          </a:p>
        </p:txBody>
      </p:sp>
      <p:sp>
        <p:nvSpPr>
          <p:cNvPr id="239" name="Picture Placeholder 8"/>
          <p:cNvSpPr>
            <a:spLocks noGrp="1"/>
          </p:cNvSpPr>
          <p:nvPr>
            <p:ph type="pic" sz="quarter" idx="23"/>
          </p:nvPr>
        </p:nvSpPr>
        <p:spPr>
          <a:xfrm>
            <a:off x="6816145" y="3418490"/>
            <a:ext cx="1283698" cy="1283698"/>
          </a:xfrm>
          <a:prstGeom prst="rect">
            <a:avLst/>
          </a:prstGeom>
        </p:spPr>
        <p:txBody>
          <a:bodyPr lIns="91439" tIns="45719" rIns="91439" bIns="45719">
            <a:noAutofit/>
          </a:bodyPr>
          <a:lstStyle/>
          <a:p>
            <a:endParaRPr/>
          </a:p>
        </p:txBody>
      </p:sp>
      <p:sp>
        <p:nvSpPr>
          <p:cNvPr id="240" name="Picture Placeholder 8"/>
          <p:cNvSpPr>
            <a:spLocks noGrp="1"/>
          </p:cNvSpPr>
          <p:nvPr>
            <p:ph type="pic" sz="quarter" idx="24"/>
          </p:nvPr>
        </p:nvSpPr>
        <p:spPr>
          <a:xfrm>
            <a:off x="8180199" y="3418490"/>
            <a:ext cx="1283698" cy="1283698"/>
          </a:xfrm>
          <a:prstGeom prst="rect">
            <a:avLst/>
          </a:prstGeom>
        </p:spPr>
        <p:txBody>
          <a:bodyPr lIns="91439" tIns="45719" rIns="91439" bIns="45719">
            <a:noAutofit/>
          </a:bodyPr>
          <a:lstStyle/>
          <a:p>
            <a:endParaRPr/>
          </a:p>
        </p:txBody>
      </p:sp>
      <p:sp>
        <p:nvSpPr>
          <p:cNvPr id="241" name="Picture Placeholder 8"/>
          <p:cNvSpPr>
            <a:spLocks noGrp="1"/>
          </p:cNvSpPr>
          <p:nvPr>
            <p:ph type="pic" sz="quarter" idx="25"/>
          </p:nvPr>
        </p:nvSpPr>
        <p:spPr>
          <a:xfrm>
            <a:off x="9544249" y="3418490"/>
            <a:ext cx="1283699" cy="1283698"/>
          </a:xfrm>
          <a:prstGeom prst="rect">
            <a:avLst/>
          </a:prstGeom>
        </p:spPr>
        <p:txBody>
          <a:bodyPr lIns="91439" tIns="45719" rIns="91439" bIns="45719">
            <a:noAutofit/>
          </a:bodyPr>
          <a:lstStyle/>
          <a:p>
            <a:endParaRPr/>
          </a:p>
        </p:txBody>
      </p:sp>
      <p:sp>
        <p:nvSpPr>
          <p:cNvPr id="242" name="Picture Placeholder 8"/>
          <p:cNvSpPr>
            <a:spLocks noGrp="1"/>
          </p:cNvSpPr>
          <p:nvPr>
            <p:ph type="pic" sz="quarter" idx="26"/>
          </p:nvPr>
        </p:nvSpPr>
        <p:spPr>
          <a:xfrm>
            <a:off x="10908303" y="3418490"/>
            <a:ext cx="1283698" cy="1283698"/>
          </a:xfrm>
          <a:prstGeom prst="rect">
            <a:avLst/>
          </a:prstGeom>
        </p:spPr>
        <p:txBody>
          <a:bodyPr lIns="91439" tIns="45719" rIns="91439" bIns="45719">
            <a:noAutofit/>
          </a:bodyPr>
          <a:lstStyle/>
          <a:p>
            <a:endParaRPr/>
          </a:p>
        </p:txBody>
      </p:sp>
      <p:sp>
        <p:nvSpPr>
          <p:cNvPr id="243" name="Picture Placeholder 8"/>
          <p:cNvSpPr>
            <a:spLocks noGrp="1"/>
          </p:cNvSpPr>
          <p:nvPr>
            <p:ph type="pic" sz="quarter" idx="27"/>
          </p:nvPr>
        </p:nvSpPr>
        <p:spPr>
          <a:xfrm>
            <a:off x="-4113" y="4776404"/>
            <a:ext cx="1283696" cy="1283698"/>
          </a:xfrm>
          <a:prstGeom prst="rect">
            <a:avLst/>
          </a:prstGeom>
        </p:spPr>
        <p:txBody>
          <a:bodyPr lIns="91439" tIns="45719" rIns="91439" bIns="45719">
            <a:noAutofit/>
          </a:bodyPr>
          <a:lstStyle/>
          <a:p>
            <a:endParaRPr/>
          </a:p>
        </p:txBody>
      </p:sp>
      <p:sp>
        <p:nvSpPr>
          <p:cNvPr id="244" name="Picture Placeholder 8"/>
          <p:cNvSpPr>
            <a:spLocks noGrp="1"/>
          </p:cNvSpPr>
          <p:nvPr>
            <p:ph type="pic" sz="quarter" idx="28"/>
          </p:nvPr>
        </p:nvSpPr>
        <p:spPr>
          <a:xfrm>
            <a:off x="1359938" y="4776404"/>
            <a:ext cx="1283698" cy="1283698"/>
          </a:xfrm>
          <a:prstGeom prst="rect">
            <a:avLst/>
          </a:prstGeom>
        </p:spPr>
        <p:txBody>
          <a:bodyPr lIns="91439" tIns="45719" rIns="91439" bIns="45719">
            <a:noAutofit/>
          </a:bodyPr>
          <a:lstStyle/>
          <a:p>
            <a:endParaRPr/>
          </a:p>
        </p:txBody>
      </p:sp>
      <p:sp>
        <p:nvSpPr>
          <p:cNvPr id="245" name="Picture Placeholder 8"/>
          <p:cNvSpPr>
            <a:spLocks noGrp="1"/>
          </p:cNvSpPr>
          <p:nvPr>
            <p:ph type="pic" sz="quarter" idx="29"/>
          </p:nvPr>
        </p:nvSpPr>
        <p:spPr>
          <a:xfrm>
            <a:off x="2723991" y="4776404"/>
            <a:ext cx="1283698" cy="1283698"/>
          </a:xfrm>
          <a:prstGeom prst="rect">
            <a:avLst/>
          </a:prstGeom>
        </p:spPr>
        <p:txBody>
          <a:bodyPr lIns="91439" tIns="45719" rIns="91439" bIns="45719">
            <a:noAutofit/>
          </a:bodyPr>
          <a:lstStyle/>
          <a:p>
            <a:endParaRPr/>
          </a:p>
        </p:txBody>
      </p:sp>
      <p:sp>
        <p:nvSpPr>
          <p:cNvPr id="246" name="Picture Placeholder 8"/>
          <p:cNvSpPr>
            <a:spLocks noGrp="1"/>
          </p:cNvSpPr>
          <p:nvPr>
            <p:ph type="pic" sz="quarter" idx="30"/>
          </p:nvPr>
        </p:nvSpPr>
        <p:spPr>
          <a:xfrm>
            <a:off x="4088043" y="4776404"/>
            <a:ext cx="1283698" cy="1283698"/>
          </a:xfrm>
          <a:prstGeom prst="rect">
            <a:avLst/>
          </a:prstGeom>
        </p:spPr>
        <p:txBody>
          <a:bodyPr lIns="91439" tIns="45719" rIns="91439" bIns="45719">
            <a:noAutofit/>
          </a:bodyPr>
          <a:lstStyle/>
          <a:p>
            <a:endParaRPr/>
          </a:p>
        </p:txBody>
      </p:sp>
      <p:sp>
        <p:nvSpPr>
          <p:cNvPr id="247" name="Picture Placeholder 8"/>
          <p:cNvSpPr>
            <a:spLocks noGrp="1"/>
          </p:cNvSpPr>
          <p:nvPr>
            <p:ph type="pic" sz="quarter" idx="31"/>
          </p:nvPr>
        </p:nvSpPr>
        <p:spPr>
          <a:xfrm>
            <a:off x="5452095" y="4776404"/>
            <a:ext cx="1283698" cy="1283698"/>
          </a:xfrm>
          <a:prstGeom prst="rect">
            <a:avLst/>
          </a:prstGeom>
        </p:spPr>
        <p:txBody>
          <a:bodyPr lIns="91439" tIns="45719" rIns="91439" bIns="45719">
            <a:noAutofit/>
          </a:bodyPr>
          <a:lstStyle/>
          <a:p>
            <a:endParaRPr/>
          </a:p>
        </p:txBody>
      </p:sp>
      <p:sp>
        <p:nvSpPr>
          <p:cNvPr id="248" name="Picture Placeholder 8"/>
          <p:cNvSpPr>
            <a:spLocks noGrp="1"/>
          </p:cNvSpPr>
          <p:nvPr>
            <p:ph type="pic" sz="quarter" idx="32"/>
          </p:nvPr>
        </p:nvSpPr>
        <p:spPr>
          <a:xfrm>
            <a:off x="6816145" y="4776404"/>
            <a:ext cx="1283698" cy="1283698"/>
          </a:xfrm>
          <a:prstGeom prst="rect">
            <a:avLst/>
          </a:prstGeom>
        </p:spPr>
        <p:txBody>
          <a:bodyPr lIns="91439" tIns="45719" rIns="91439" bIns="45719">
            <a:noAutofit/>
          </a:bodyPr>
          <a:lstStyle/>
          <a:p>
            <a:endParaRPr/>
          </a:p>
        </p:txBody>
      </p:sp>
      <p:sp>
        <p:nvSpPr>
          <p:cNvPr id="249" name="Picture Placeholder 8"/>
          <p:cNvSpPr>
            <a:spLocks noGrp="1"/>
          </p:cNvSpPr>
          <p:nvPr>
            <p:ph type="pic" sz="quarter" idx="33"/>
          </p:nvPr>
        </p:nvSpPr>
        <p:spPr>
          <a:xfrm>
            <a:off x="8180199" y="4776404"/>
            <a:ext cx="1283698" cy="1283698"/>
          </a:xfrm>
          <a:prstGeom prst="rect">
            <a:avLst/>
          </a:prstGeom>
        </p:spPr>
        <p:txBody>
          <a:bodyPr lIns="91439" tIns="45719" rIns="91439" bIns="45719">
            <a:noAutofit/>
          </a:bodyPr>
          <a:lstStyle/>
          <a:p>
            <a:endParaRPr/>
          </a:p>
        </p:txBody>
      </p:sp>
      <p:sp>
        <p:nvSpPr>
          <p:cNvPr id="250" name="Picture Placeholder 8"/>
          <p:cNvSpPr>
            <a:spLocks noGrp="1"/>
          </p:cNvSpPr>
          <p:nvPr>
            <p:ph type="pic" sz="quarter" idx="34"/>
          </p:nvPr>
        </p:nvSpPr>
        <p:spPr>
          <a:xfrm>
            <a:off x="9544249" y="4776404"/>
            <a:ext cx="1283699" cy="1283698"/>
          </a:xfrm>
          <a:prstGeom prst="rect">
            <a:avLst/>
          </a:prstGeom>
        </p:spPr>
        <p:txBody>
          <a:bodyPr lIns="91439" tIns="45719" rIns="91439" bIns="45719">
            <a:noAutofit/>
          </a:bodyPr>
          <a:lstStyle/>
          <a:p>
            <a:endParaRPr/>
          </a:p>
        </p:txBody>
      </p:sp>
      <p:sp>
        <p:nvSpPr>
          <p:cNvPr id="251" name="Picture Placeholder 8"/>
          <p:cNvSpPr>
            <a:spLocks noGrp="1"/>
          </p:cNvSpPr>
          <p:nvPr>
            <p:ph type="pic" sz="quarter" idx="35"/>
          </p:nvPr>
        </p:nvSpPr>
        <p:spPr>
          <a:xfrm>
            <a:off x="10908303" y="4776404"/>
            <a:ext cx="1283698" cy="1283698"/>
          </a:xfrm>
          <a:prstGeom prst="rect">
            <a:avLst/>
          </a:prstGeom>
        </p:spPr>
        <p:txBody>
          <a:bodyPr lIns="91439" tIns="45719" rIns="91439" bIns="45719">
            <a:noAutofit/>
          </a:bodyPr>
          <a:lstStyle/>
          <a:p>
            <a:endParaRPr/>
          </a:p>
        </p:txBody>
      </p:sp>
      <p:sp>
        <p:nvSpPr>
          <p:cNvPr id="252" name="Picture Placeholder 8"/>
          <p:cNvSpPr>
            <a:spLocks noGrp="1"/>
          </p:cNvSpPr>
          <p:nvPr>
            <p:ph type="pic" sz="quarter" idx="36"/>
          </p:nvPr>
        </p:nvSpPr>
        <p:spPr>
          <a:xfrm>
            <a:off x="-4113" y="6134317"/>
            <a:ext cx="1283696" cy="1283698"/>
          </a:xfrm>
          <a:prstGeom prst="rect">
            <a:avLst/>
          </a:prstGeom>
        </p:spPr>
        <p:txBody>
          <a:bodyPr lIns="91439" tIns="45719" rIns="91439" bIns="45719">
            <a:noAutofit/>
          </a:bodyPr>
          <a:lstStyle/>
          <a:p>
            <a:endParaRPr/>
          </a:p>
        </p:txBody>
      </p:sp>
      <p:sp>
        <p:nvSpPr>
          <p:cNvPr id="253" name="Picture Placeholder 8"/>
          <p:cNvSpPr>
            <a:spLocks noGrp="1"/>
          </p:cNvSpPr>
          <p:nvPr>
            <p:ph type="pic" sz="quarter" idx="37"/>
          </p:nvPr>
        </p:nvSpPr>
        <p:spPr>
          <a:xfrm>
            <a:off x="1359938" y="6134317"/>
            <a:ext cx="1283698" cy="1283698"/>
          </a:xfrm>
          <a:prstGeom prst="rect">
            <a:avLst/>
          </a:prstGeom>
        </p:spPr>
        <p:txBody>
          <a:bodyPr lIns="91439" tIns="45719" rIns="91439" bIns="45719">
            <a:noAutofit/>
          </a:bodyPr>
          <a:lstStyle/>
          <a:p>
            <a:endParaRPr/>
          </a:p>
        </p:txBody>
      </p:sp>
      <p:sp>
        <p:nvSpPr>
          <p:cNvPr id="254" name="Picture Placeholder 8"/>
          <p:cNvSpPr>
            <a:spLocks noGrp="1"/>
          </p:cNvSpPr>
          <p:nvPr>
            <p:ph type="pic" sz="quarter" idx="38"/>
          </p:nvPr>
        </p:nvSpPr>
        <p:spPr>
          <a:xfrm>
            <a:off x="2723991" y="6134317"/>
            <a:ext cx="1283698" cy="1283698"/>
          </a:xfrm>
          <a:prstGeom prst="rect">
            <a:avLst/>
          </a:prstGeom>
        </p:spPr>
        <p:txBody>
          <a:bodyPr lIns="91439" tIns="45719" rIns="91439" bIns="45719">
            <a:noAutofit/>
          </a:bodyPr>
          <a:lstStyle/>
          <a:p>
            <a:endParaRPr/>
          </a:p>
        </p:txBody>
      </p:sp>
      <p:sp>
        <p:nvSpPr>
          <p:cNvPr id="255" name="Picture Placeholder 8"/>
          <p:cNvSpPr>
            <a:spLocks noGrp="1"/>
          </p:cNvSpPr>
          <p:nvPr>
            <p:ph type="pic" sz="quarter" idx="39"/>
          </p:nvPr>
        </p:nvSpPr>
        <p:spPr>
          <a:xfrm>
            <a:off x="4088043" y="6134317"/>
            <a:ext cx="1283698" cy="1283698"/>
          </a:xfrm>
          <a:prstGeom prst="rect">
            <a:avLst/>
          </a:prstGeom>
        </p:spPr>
        <p:txBody>
          <a:bodyPr lIns="91439" tIns="45719" rIns="91439" bIns="45719">
            <a:noAutofit/>
          </a:bodyPr>
          <a:lstStyle/>
          <a:p>
            <a:endParaRPr/>
          </a:p>
        </p:txBody>
      </p:sp>
      <p:sp>
        <p:nvSpPr>
          <p:cNvPr id="256" name="Picture Placeholder 8"/>
          <p:cNvSpPr>
            <a:spLocks noGrp="1"/>
          </p:cNvSpPr>
          <p:nvPr>
            <p:ph type="pic" sz="quarter" idx="40"/>
          </p:nvPr>
        </p:nvSpPr>
        <p:spPr>
          <a:xfrm>
            <a:off x="5452095" y="6134317"/>
            <a:ext cx="1283698" cy="1283698"/>
          </a:xfrm>
          <a:prstGeom prst="rect">
            <a:avLst/>
          </a:prstGeom>
        </p:spPr>
        <p:txBody>
          <a:bodyPr lIns="91439" tIns="45719" rIns="91439" bIns="45719">
            <a:noAutofit/>
          </a:bodyPr>
          <a:lstStyle/>
          <a:p>
            <a:endParaRPr/>
          </a:p>
        </p:txBody>
      </p:sp>
      <p:sp>
        <p:nvSpPr>
          <p:cNvPr id="257" name="Picture Placeholder 8"/>
          <p:cNvSpPr>
            <a:spLocks noGrp="1"/>
          </p:cNvSpPr>
          <p:nvPr>
            <p:ph type="pic" sz="quarter" idx="41"/>
          </p:nvPr>
        </p:nvSpPr>
        <p:spPr>
          <a:xfrm>
            <a:off x="6816145" y="6134317"/>
            <a:ext cx="1283698" cy="1283698"/>
          </a:xfrm>
          <a:prstGeom prst="rect">
            <a:avLst/>
          </a:prstGeom>
        </p:spPr>
        <p:txBody>
          <a:bodyPr lIns="91439" tIns="45719" rIns="91439" bIns="45719">
            <a:noAutofit/>
          </a:bodyPr>
          <a:lstStyle/>
          <a:p>
            <a:endParaRPr/>
          </a:p>
        </p:txBody>
      </p:sp>
      <p:sp>
        <p:nvSpPr>
          <p:cNvPr id="258" name="Picture Placeholder 8"/>
          <p:cNvSpPr>
            <a:spLocks noGrp="1"/>
          </p:cNvSpPr>
          <p:nvPr>
            <p:ph type="pic" sz="quarter" idx="42"/>
          </p:nvPr>
        </p:nvSpPr>
        <p:spPr>
          <a:xfrm>
            <a:off x="8180199" y="6134317"/>
            <a:ext cx="1283698" cy="1283698"/>
          </a:xfrm>
          <a:prstGeom prst="rect">
            <a:avLst/>
          </a:prstGeom>
        </p:spPr>
        <p:txBody>
          <a:bodyPr lIns="91439" tIns="45719" rIns="91439" bIns="45719">
            <a:noAutofit/>
          </a:bodyPr>
          <a:lstStyle/>
          <a:p>
            <a:endParaRPr/>
          </a:p>
        </p:txBody>
      </p:sp>
      <p:sp>
        <p:nvSpPr>
          <p:cNvPr id="259" name="Picture Placeholder 8"/>
          <p:cNvSpPr>
            <a:spLocks noGrp="1"/>
          </p:cNvSpPr>
          <p:nvPr>
            <p:ph type="pic" sz="quarter" idx="43"/>
          </p:nvPr>
        </p:nvSpPr>
        <p:spPr>
          <a:xfrm>
            <a:off x="9544249" y="6134317"/>
            <a:ext cx="1283699" cy="1283698"/>
          </a:xfrm>
          <a:prstGeom prst="rect">
            <a:avLst/>
          </a:prstGeom>
        </p:spPr>
        <p:txBody>
          <a:bodyPr lIns="91439" tIns="45719" rIns="91439" bIns="45719">
            <a:noAutofit/>
          </a:bodyPr>
          <a:lstStyle/>
          <a:p>
            <a:endParaRPr/>
          </a:p>
        </p:txBody>
      </p:sp>
      <p:sp>
        <p:nvSpPr>
          <p:cNvPr id="260" name="Picture Placeholder 8"/>
          <p:cNvSpPr>
            <a:spLocks noGrp="1"/>
          </p:cNvSpPr>
          <p:nvPr>
            <p:ph type="pic" sz="quarter" idx="44"/>
          </p:nvPr>
        </p:nvSpPr>
        <p:spPr>
          <a:xfrm>
            <a:off x="10908303" y="6134317"/>
            <a:ext cx="1283698" cy="1283698"/>
          </a:xfrm>
          <a:prstGeom prst="rect">
            <a:avLst/>
          </a:prstGeom>
        </p:spPr>
        <p:txBody>
          <a:bodyPr lIns="91439" tIns="45719" rIns="91439" bIns="45719">
            <a:noAutofit/>
          </a:bodyPr>
          <a:lstStyle/>
          <a:p>
            <a:endParaRPr/>
          </a:p>
        </p:txBody>
      </p:sp>
      <p:sp>
        <p:nvSpPr>
          <p:cNvPr id="261"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268"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269" name="Picture Placeholder 6"/>
          <p:cNvSpPr>
            <a:spLocks noGrp="1"/>
          </p:cNvSpPr>
          <p:nvPr>
            <p:ph type="pic" sz="half" idx="13"/>
          </p:nvPr>
        </p:nvSpPr>
        <p:spPr>
          <a:xfrm>
            <a:off x="6887667" y="1071693"/>
            <a:ext cx="4741117" cy="4741119"/>
          </a:xfrm>
          <a:prstGeom prst="rect">
            <a:avLst/>
          </a:prstGeom>
        </p:spPr>
        <p:txBody>
          <a:bodyPr lIns="91439" tIns="45719" rIns="91439" bIns="45719">
            <a:noAutofit/>
          </a:bodyPr>
          <a:lstStyle/>
          <a:p>
            <a:endParaRPr/>
          </a:p>
        </p:txBody>
      </p:sp>
      <p:sp>
        <p:nvSpPr>
          <p:cNvPr id="270" name="Picture Placeholder 7"/>
          <p:cNvSpPr>
            <a:spLocks noGrp="1"/>
          </p:cNvSpPr>
          <p:nvPr>
            <p:ph type="pic" sz="half" idx="14"/>
          </p:nvPr>
        </p:nvSpPr>
        <p:spPr>
          <a:xfrm>
            <a:off x="9364240" y="3574772"/>
            <a:ext cx="4741117" cy="4741117"/>
          </a:xfrm>
          <a:prstGeom prst="rect">
            <a:avLst/>
          </a:prstGeom>
        </p:spPr>
        <p:txBody>
          <a:bodyPr lIns="91439" tIns="45719" rIns="91439" bIns="45719">
            <a:noAutofit/>
          </a:bodyPr>
          <a:lstStyle/>
          <a:p>
            <a:endParaRPr/>
          </a:p>
        </p:txBody>
      </p:sp>
      <p:sp>
        <p:nvSpPr>
          <p:cNvPr id="271" name="Picture Placeholder 8"/>
          <p:cNvSpPr>
            <a:spLocks noGrp="1"/>
          </p:cNvSpPr>
          <p:nvPr>
            <p:ph type="pic" sz="half" idx="15"/>
          </p:nvPr>
        </p:nvSpPr>
        <p:spPr>
          <a:xfrm>
            <a:off x="9364240" y="-1457890"/>
            <a:ext cx="4741117" cy="4741118"/>
          </a:xfrm>
          <a:prstGeom prst="rect">
            <a:avLst/>
          </a:prstGeom>
        </p:spPr>
        <p:txBody>
          <a:bodyPr lIns="91439" tIns="45719" rIns="91439" bIns="45719">
            <a:noAutofit/>
          </a:bodyPr>
          <a:lstStyle/>
          <a:p>
            <a:endParaRPr/>
          </a:p>
        </p:txBody>
      </p:sp>
      <p:sp>
        <p:nvSpPr>
          <p:cNvPr id="27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9_Custom Layout">
    <p:spTree>
      <p:nvGrpSpPr>
        <p:cNvPr id="1" name=""/>
        <p:cNvGrpSpPr/>
        <p:nvPr/>
      </p:nvGrpSpPr>
      <p:grpSpPr>
        <a:xfrm>
          <a:off x="0" y="0"/>
          <a:ext cx="0" cy="0"/>
          <a:chOff x="0" y="0"/>
          <a:chExt cx="0" cy="0"/>
        </a:xfrm>
      </p:grpSpPr>
      <p:sp>
        <p:nvSpPr>
          <p:cNvPr id="279"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280" name="Rectangle 3"/>
          <p:cNvSpPr/>
          <p:nvPr/>
        </p:nvSpPr>
        <p:spPr>
          <a:xfrm>
            <a:off x="6957390" y="0"/>
            <a:ext cx="5234610" cy="6858000"/>
          </a:xfrm>
          <a:prstGeom prst="rect">
            <a:avLst/>
          </a:prstGeom>
          <a:solidFill>
            <a:srgbClr val="000000"/>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281" name="Picture Placeholder 8"/>
          <p:cNvSpPr>
            <a:spLocks noGrp="1"/>
          </p:cNvSpPr>
          <p:nvPr>
            <p:ph type="pic" sz="half" idx="13"/>
          </p:nvPr>
        </p:nvSpPr>
        <p:spPr>
          <a:xfrm>
            <a:off x="4187687" y="1"/>
            <a:ext cx="2968489" cy="6858001"/>
          </a:xfrm>
          <a:prstGeom prst="rect">
            <a:avLst/>
          </a:prstGeom>
        </p:spPr>
        <p:txBody>
          <a:bodyPr lIns="91439" tIns="45719" rIns="91439" bIns="45719">
            <a:noAutofit/>
          </a:bodyPr>
          <a:lstStyle/>
          <a:p>
            <a:endParaRPr/>
          </a:p>
        </p:txBody>
      </p:sp>
      <p:sp>
        <p:nvSpPr>
          <p:cNvPr id="28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289"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290" name="Picture Placeholder 6"/>
          <p:cNvSpPr>
            <a:spLocks noGrp="1"/>
          </p:cNvSpPr>
          <p:nvPr>
            <p:ph type="pic" sz="half" idx="13"/>
          </p:nvPr>
        </p:nvSpPr>
        <p:spPr>
          <a:xfrm>
            <a:off x="5864085" y="1071693"/>
            <a:ext cx="4741117" cy="4741119"/>
          </a:xfrm>
          <a:prstGeom prst="rect">
            <a:avLst/>
          </a:prstGeom>
        </p:spPr>
        <p:txBody>
          <a:bodyPr lIns="91439" tIns="45719" rIns="91439" bIns="45719">
            <a:noAutofit/>
          </a:bodyPr>
          <a:lstStyle/>
          <a:p>
            <a:endParaRPr/>
          </a:p>
        </p:txBody>
      </p:sp>
      <p:sp>
        <p:nvSpPr>
          <p:cNvPr id="291" name="Picture Placeholder 7"/>
          <p:cNvSpPr>
            <a:spLocks noGrp="1"/>
          </p:cNvSpPr>
          <p:nvPr>
            <p:ph type="pic" sz="half" idx="14"/>
          </p:nvPr>
        </p:nvSpPr>
        <p:spPr>
          <a:xfrm>
            <a:off x="3373863" y="3573983"/>
            <a:ext cx="4741118" cy="4741117"/>
          </a:xfrm>
          <a:prstGeom prst="rect">
            <a:avLst/>
          </a:prstGeom>
        </p:spPr>
        <p:txBody>
          <a:bodyPr lIns="91439" tIns="45719" rIns="91439" bIns="45719">
            <a:noAutofit/>
          </a:bodyPr>
          <a:lstStyle/>
          <a:p>
            <a:endParaRPr/>
          </a:p>
        </p:txBody>
      </p:sp>
      <p:sp>
        <p:nvSpPr>
          <p:cNvPr id="292" name="Picture Placeholder 8"/>
          <p:cNvSpPr>
            <a:spLocks noGrp="1"/>
          </p:cNvSpPr>
          <p:nvPr>
            <p:ph type="pic" sz="half" idx="15"/>
          </p:nvPr>
        </p:nvSpPr>
        <p:spPr>
          <a:xfrm>
            <a:off x="8340658" y="-1457890"/>
            <a:ext cx="4741118" cy="4741118"/>
          </a:xfrm>
          <a:prstGeom prst="rect">
            <a:avLst/>
          </a:prstGeom>
        </p:spPr>
        <p:txBody>
          <a:bodyPr lIns="91439" tIns="45719" rIns="91439" bIns="45719">
            <a:noAutofit/>
          </a:bodyPr>
          <a:lstStyle/>
          <a:p>
            <a:endParaRPr/>
          </a:p>
        </p:txBody>
      </p:sp>
      <p:sp>
        <p:nvSpPr>
          <p:cNvPr id="293" name="Picture Placeholder 5"/>
          <p:cNvSpPr>
            <a:spLocks noGrp="1"/>
          </p:cNvSpPr>
          <p:nvPr>
            <p:ph type="pic" sz="half" idx="16"/>
          </p:nvPr>
        </p:nvSpPr>
        <p:spPr>
          <a:xfrm>
            <a:off x="862676" y="6058470"/>
            <a:ext cx="4741117" cy="4741117"/>
          </a:xfrm>
          <a:prstGeom prst="rect">
            <a:avLst/>
          </a:prstGeom>
        </p:spPr>
        <p:txBody>
          <a:bodyPr lIns="91439" tIns="45719" rIns="91439" bIns="45719">
            <a:noAutofit/>
          </a:bodyPr>
          <a:lstStyle/>
          <a:p>
            <a:endParaRPr/>
          </a:p>
        </p:txBody>
      </p:sp>
      <p:sp>
        <p:nvSpPr>
          <p:cNvPr id="294" name="Picture Placeholder 9"/>
          <p:cNvSpPr>
            <a:spLocks noGrp="1"/>
          </p:cNvSpPr>
          <p:nvPr>
            <p:ph type="pic" sz="half" idx="17"/>
          </p:nvPr>
        </p:nvSpPr>
        <p:spPr>
          <a:xfrm>
            <a:off x="8354306" y="3588025"/>
            <a:ext cx="4741118" cy="4741119"/>
          </a:xfrm>
          <a:prstGeom prst="rect">
            <a:avLst/>
          </a:prstGeom>
        </p:spPr>
        <p:txBody>
          <a:bodyPr lIns="91439" tIns="45719" rIns="91439" bIns="45719">
            <a:noAutofit/>
          </a:bodyPr>
          <a:lstStyle/>
          <a:p>
            <a:endParaRPr/>
          </a:p>
        </p:txBody>
      </p:sp>
      <p:sp>
        <p:nvSpPr>
          <p:cNvPr id="295" name="Picture Placeholder 10"/>
          <p:cNvSpPr>
            <a:spLocks noGrp="1"/>
          </p:cNvSpPr>
          <p:nvPr>
            <p:ph type="pic" sz="half" idx="18"/>
          </p:nvPr>
        </p:nvSpPr>
        <p:spPr>
          <a:xfrm>
            <a:off x="5864085" y="6090313"/>
            <a:ext cx="4741117" cy="4741117"/>
          </a:xfrm>
          <a:prstGeom prst="rect">
            <a:avLst/>
          </a:prstGeom>
        </p:spPr>
        <p:txBody>
          <a:bodyPr lIns="91439" tIns="45719" rIns="91439" bIns="45719">
            <a:noAutofit/>
          </a:bodyPr>
          <a:lstStyle/>
          <a:p>
            <a:endParaRPr/>
          </a:p>
        </p:txBody>
      </p:sp>
      <p:sp>
        <p:nvSpPr>
          <p:cNvPr id="296" name="Picture Placeholder 11"/>
          <p:cNvSpPr>
            <a:spLocks noGrp="1"/>
          </p:cNvSpPr>
          <p:nvPr>
            <p:ph type="pic" sz="half" idx="19"/>
          </p:nvPr>
        </p:nvSpPr>
        <p:spPr>
          <a:xfrm>
            <a:off x="10830879" y="1058441"/>
            <a:ext cx="4741118" cy="4741118"/>
          </a:xfrm>
          <a:prstGeom prst="rect">
            <a:avLst/>
          </a:prstGeom>
        </p:spPr>
        <p:txBody>
          <a:bodyPr lIns="91439" tIns="45719" rIns="91439" bIns="45719">
            <a:noAutofit/>
          </a:bodyPr>
          <a:lstStyle/>
          <a:p>
            <a:endParaRPr/>
          </a:p>
        </p:txBody>
      </p:sp>
      <p:sp>
        <p:nvSpPr>
          <p:cNvPr id="297"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304"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305" name="Picture Placeholder 6"/>
          <p:cNvSpPr>
            <a:spLocks noGrp="1"/>
          </p:cNvSpPr>
          <p:nvPr>
            <p:ph type="pic" sz="half" idx="13"/>
          </p:nvPr>
        </p:nvSpPr>
        <p:spPr>
          <a:xfrm>
            <a:off x="7577962" y="-2652386"/>
            <a:ext cx="4741117" cy="4741117"/>
          </a:xfrm>
          <a:prstGeom prst="rect">
            <a:avLst/>
          </a:prstGeom>
        </p:spPr>
        <p:txBody>
          <a:bodyPr lIns="91439" tIns="45719" rIns="91439" bIns="45719">
            <a:noAutofit/>
          </a:bodyPr>
          <a:lstStyle/>
          <a:p>
            <a:endParaRPr/>
          </a:p>
        </p:txBody>
      </p:sp>
      <p:sp>
        <p:nvSpPr>
          <p:cNvPr id="306" name="Picture Placeholder 7"/>
          <p:cNvSpPr>
            <a:spLocks noGrp="1"/>
          </p:cNvSpPr>
          <p:nvPr>
            <p:ph type="pic" sz="half" idx="14"/>
          </p:nvPr>
        </p:nvSpPr>
        <p:spPr>
          <a:xfrm>
            <a:off x="10074416" y="4808851"/>
            <a:ext cx="4741117" cy="4741117"/>
          </a:xfrm>
          <a:prstGeom prst="rect">
            <a:avLst/>
          </a:prstGeom>
        </p:spPr>
        <p:txBody>
          <a:bodyPr lIns="91439" tIns="45719" rIns="91439" bIns="45719">
            <a:noAutofit/>
          </a:bodyPr>
          <a:lstStyle/>
          <a:p>
            <a:endParaRPr/>
          </a:p>
        </p:txBody>
      </p:sp>
      <p:sp>
        <p:nvSpPr>
          <p:cNvPr id="307" name="Picture Placeholder 8"/>
          <p:cNvSpPr>
            <a:spLocks noGrp="1"/>
          </p:cNvSpPr>
          <p:nvPr>
            <p:ph type="pic" sz="half" idx="15"/>
          </p:nvPr>
        </p:nvSpPr>
        <p:spPr>
          <a:xfrm>
            <a:off x="2641529" y="-2652386"/>
            <a:ext cx="4741117" cy="4741117"/>
          </a:xfrm>
          <a:prstGeom prst="rect">
            <a:avLst/>
          </a:prstGeom>
        </p:spPr>
        <p:txBody>
          <a:bodyPr lIns="91439" tIns="45719" rIns="91439" bIns="45719">
            <a:noAutofit/>
          </a:bodyPr>
          <a:lstStyle/>
          <a:p>
            <a:endParaRPr/>
          </a:p>
        </p:txBody>
      </p:sp>
      <p:sp>
        <p:nvSpPr>
          <p:cNvPr id="308" name="Picture Placeholder 9"/>
          <p:cNvSpPr>
            <a:spLocks noGrp="1"/>
          </p:cNvSpPr>
          <p:nvPr>
            <p:ph type="pic" sz="half" idx="16"/>
          </p:nvPr>
        </p:nvSpPr>
        <p:spPr>
          <a:xfrm>
            <a:off x="7577962" y="2326320"/>
            <a:ext cx="4741117" cy="4741119"/>
          </a:xfrm>
          <a:prstGeom prst="rect">
            <a:avLst/>
          </a:prstGeom>
        </p:spPr>
        <p:txBody>
          <a:bodyPr lIns="91439" tIns="45719" rIns="91439" bIns="45719">
            <a:noAutofit/>
          </a:bodyPr>
          <a:lstStyle/>
          <a:p>
            <a:endParaRPr/>
          </a:p>
        </p:txBody>
      </p:sp>
      <p:sp>
        <p:nvSpPr>
          <p:cNvPr id="309" name="Picture Placeholder 11"/>
          <p:cNvSpPr>
            <a:spLocks noGrp="1"/>
          </p:cNvSpPr>
          <p:nvPr>
            <p:ph type="pic" sz="half" idx="17"/>
          </p:nvPr>
        </p:nvSpPr>
        <p:spPr>
          <a:xfrm>
            <a:off x="10060768" y="-169856"/>
            <a:ext cx="4741117" cy="4741117"/>
          </a:xfrm>
          <a:prstGeom prst="rect">
            <a:avLst/>
          </a:prstGeom>
        </p:spPr>
        <p:txBody>
          <a:bodyPr lIns="91439" tIns="45719" rIns="91439" bIns="45719">
            <a:noAutofit/>
          </a:bodyPr>
          <a:lstStyle/>
          <a:p>
            <a:endParaRPr/>
          </a:p>
        </p:txBody>
      </p:sp>
      <p:sp>
        <p:nvSpPr>
          <p:cNvPr id="310"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317" name="Picture Placeholder 8"/>
          <p:cNvSpPr>
            <a:spLocks noGrp="1"/>
          </p:cNvSpPr>
          <p:nvPr>
            <p:ph type="pic" sz="quarter" idx="13"/>
          </p:nvPr>
        </p:nvSpPr>
        <p:spPr>
          <a:xfrm>
            <a:off x="3600832" y="3490076"/>
            <a:ext cx="2076638" cy="2910726"/>
          </a:xfrm>
          <a:prstGeom prst="rect">
            <a:avLst/>
          </a:prstGeom>
        </p:spPr>
        <p:txBody>
          <a:bodyPr lIns="91439" tIns="45719" rIns="91439" bIns="45719">
            <a:noAutofit/>
          </a:bodyPr>
          <a:lstStyle/>
          <a:p>
            <a:endParaRPr/>
          </a:p>
        </p:txBody>
      </p:sp>
      <p:sp>
        <p:nvSpPr>
          <p:cNvPr id="318" name="Picture Placeholder 8"/>
          <p:cNvSpPr>
            <a:spLocks noGrp="1"/>
          </p:cNvSpPr>
          <p:nvPr>
            <p:ph type="pic" sz="quarter" idx="14"/>
          </p:nvPr>
        </p:nvSpPr>
        <p:spPr>
          <a:xfrm>
            <a:off x="3600832" y="389066"/>
            <a:ext cx="2076638" cy="2910728"/>
          </a:xfrm>
          <a:prstGeom prst="rect">
            <a:avLst/>
          </a:prstGeom>
        </p:spPr>
        <p:txBody>
          <a:bodyPr lIns="91439" tIns="45719" rIns="91439" bIns="45719">
            <a:noAutofit/>
          </a:bodyPr>
          <a:lstStyle/>
          <a:p>
            <a:endParaRPr/>
          </a:p>
        </p:txBody>
      </p:sp>
      <p:sp>
        <p:nvSpPr>
          <p:cNvPr id="319" name="Picture Placeholder 8"/>
          <p:cNvSpPr>
            <a:spLocks noGrp="1"/>
          </p:cNvSpPr>
          <p:nvPr>
            <p:ph type="pic" sz="quarter" idx="15"/>
          </p:nvPr>
        </p:nvSpPr>
        <p:spPr>
          <a:xfrm>
            <a:off x="1343025" y="1987442"/>
            <a:ext cx="2076638" cy="2910726"/>
          </a:xfrm>
          <a:prstGeom prst="rect">
            <a:avLst/>
          </a:prstGeom>
        </p:spPr>
        <p:txBody>
          <a:bodyPr lIns="91439" tIns="45719" rIns="91439" bIns="45719">
            <a:noAutofit/>
          </a:bodyPr>
          <a:lstStyle/>
          <a:p>
            <a:endParaRPr/>
          </a:p>
        </p:txBody>
      </p:sp>
      <p:sp>
        <p:nvSpPr>
          <p:cNvPr id="320" name="Picture Placeholder 8"/>
          <p:cNvSpPr>
            <a:spLocks noGrp="1"/>
          </p:cNvSpPr>
          <p:nvPr>
            <p:ph type="pic" sz="quarter" idx="16"/>
          </p:nvPr>
        </p:nvSpPr>
        <p:spPr>
          <a:xfrm>
            <a:off x="1343025" y="-1113568"/>
            <a:ext cx="2076638" cy="2910728"/>
          </a:xfrm>
          <a:prstGeom prst="rect">
            <a:avLst/>
          </a:prstGeom>
        </p:spPr>
        <p:txBody>
          <a:bodyPr lIns="91439" tIns="45719" rIns="91439" bIns="45719">
            <a:noAutofit/>
          </a:bodyPr>
          <a:lstStyle/>
          <a:p>
            <a:endParaRPr/>
          </a:p>
        </p:txBody>
      </p:sp>
      <p:sp>
        <p:nvSpPr>
          <p:cNvPr id="321" name="Picture Placeholder 8"/>
          <p:cNvSpPr>
            <a:spLocks noGrp="1"/>
          </p:cNvSpPr>
          <p:nvPr>
            <p:ph type="pic" sz="quarter" idx="17"/>
          </p:nvPr>
        </p:nvSpPr>
        <p:spPr>
          <a:xfrm>
            <a:off x="1343025" y="5088449"/>
            <a:ext cx="2076638" cy="2910726"/>
          </a:xfrm>
          <a:prstGeom prst="rect">
            <a:avLst/>
          </a:prstGeom>
        </p:spPr>
        <p:txBody>
          <a:bodyPr lIns="91439" tIns="45719" rIns="91439" bIns="45719">
            <a:noAutofit/>
          </a:bodyPr>
          <a:lstStyle/>
          <a:p>
            <a:endParaRPr/>
          </a:p>
        </p:txBody>
      </p:sp>
      <p:sp>
        <p:nvSpPr>
          <p:cNvPr id="322" name="Title Text"/>
          <p:cNvSpPr txBox="1">
            <a:spLocks noGrp="1"/>
          </p:cNvSpPr>
          <p:nvPr>
            <p:ph type="title"/>
          </p:nvPr>
        </p:nvSpPr>
        <p:spPr>
          <a:xfrm>
            <a:off x="6665841" y="1856437"/>
            <a:ext cx="4764158" cy="1028702"/>
          </a:xfrm>
          <a:prstGeom prst="rect">
            <a:avLst/>
          </a:prstGeom>
        </p:spPr>
        <p:txBody>
          <a:bodyPr/>
          <a:lstStyle/>
          <a:p>
            <a:r>
              <a:t>Title Text</a:t>
            </a:r>
          </a:p>
        </p:txBody>
      </p:sp>
      <p:sp>
        <p:nvSpPr>
          <p:cNvPr id="323"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3_Custom Layout">
    <p:spTree>
      <p:nvGrpSpPr>
        <p:cNvPr id="1" name=""/>
        <p:cNvGrpSpPr/>
        <p:nvPr/>
      </p:nvGrpSpPr>
      <p:grpSpPr>
        <a:xfrm>
          <a:off x="0" y="0"/>
          <a:ext cx="0" cy="0"/>
          <a:chOff x="0" y="0"/>
          <a:chExt cx="0" cy="0"/>
        </a:xfrm>
      </p:grpSpPr>
      <p:sp>
        <p:nvSpPr>
          <p:cNvPr id="330" name="Picture Placeholder 8"/>
          <p:cNvSpPr>
            <a:spLocks noGrp="1"/>
          </p:cNvSpPr>
          <p:nvPr>
            <p:ph type="pic" sz="quarter" idx="13"/>
          </p:nvPr>
        </p:nvSpPr>
        <p:spPr>
          <a:xfrm>
            <a:off x="3082719" y="0"/>
            <a:ext cx="2994993" cy="3383280"/>
          </a:xfrm>
          <a:prstGeom prst="rect">
            <a:avLst/>
          </a:prstGeom>
        </p:spPr>
        <p:txBody>
          <a:bodyPr lIns="91439" tIns="45719" rIns="91439" bIns="45719">
            <a:noAutofit/>
          </a:bodyPr>
          <a:lstStyle/>
          <a:p>
            <a:endParaRPr/>
          </a:p>
        </p:txBody>
      </p:sp>
      <p:sp>
        <p:nvSpPr>
          <p:cNvPr id="331" name="Title Text"/>
          <p:cNvSpPr txBox="1">
            <a:spLocks noGrp="1"/>
          </p:cNvSpPr>
          <p:nvPr>
            <p:ph type="title"/>
          </p:nvPr>
        </p:nvSpPr>
        <p:spPr>
          <a:xfrm>
            <a:off x="6665841" y="1856437"/>
            <a:ext cx="4764158" cy="1028702"/>
          </a:xfrm>
          <a:prstGeom prst="rect">
            <a:avLst/>
          </a:prstGeom>
        </p:spPr>
        <p:txBody>
          <a:bodyPr/>
          <a:lstStyle/>
          <a:p>
            <a:r>
              <a:t>Title Text</a:t>
            </a:r>
          </a:p>
        </p:txBody>
      </p:sp>
      <p:sp>
        <p:nvSpPr>
          <p:cNvPr id="332" name="Picture Placeholder 8"/>
          <p:cNvSpPr>
            <a:spLocks noGrp="1"/>
          </p:cNvSpPr>
          <p:nvPr>
            <p:ph type="pic" sz="quarter" idx="14"/>
          </p:nvPr>
        </p:nvSpPr>
        <p:spPr>
          <a:xfrm>
            <a:off x="0" y="0"/>
            <a:ext cx="2994992" cy="3383280"/>
          </a:xfrm>
          <a:prstGeom prst="rect">
            <a:avLst/>
          </a:prstGeom>
        </p:spPr>
        <p:txBody>
          <a:bodyPr lIns="91439" tIns="45719" rIns="91439" bIns="45719">
            <a:noAutofit/>
          </a:bodyPr>
          <a:lstStyle/>
          <a:p>
            <a:endParaRPr/>
          </a:p>
        </p:txBody>
      </p:sp>
      <p:sp>
        <p:nvSpPr>
          <p:cNvPr id="333" name="Picture Placeholder 8"/>
          <p:cNvSpPr>
            <a:spLocks noGrp="1"/>
          </p:cNvSpPr>
          <p:nvPr>
            <p:ph type="pic" sz="quarter" idx="15"/>
          </p:nvPr>
        </p:nvSpPr>
        <p:spPr>
          <a:xfrm>
            <a:off x="3082719" y="3474720"/>
            <a:ext cx="2994993" cy="3383280"/>
          </a:xfrm>
          <a:prstGeom prst="rect">
            <a:avLst/>
          </a:prstGeom>
        </p:spPr>
        <p:txBody>
          <a:bodyPr lIns="91439" tIns="45719" rIns="91439" bIns="45719">
            <a:noAutofit/>
          </a:bodyPr>
          <a:lstStyle/>
          <a:p>
            <a:endParaRPr/>
          </a:p>
        </p:txBody>
      </p:sp>
      <p:sp>
        <p:nvSpPr>
          <p:cNvPr id="334" name="Picture Placeholder 8"/>
          <p:cNvSpPr>
            <a:spLocks noGrp="1"/>
          </p:cNvSpPr>
          <p:nvPr>
            <p:ph type="pic" sz="quarter" idx="16"/>
          </p:nvPr>
        </p:nvSpPr>
        <p:spPr>
          <a:xfrm>
            <a:off x="0" y="3474720"/>
            <a:ext cx="2994992" cy="3383280"/>
          </a:xfrm>
          <a:prstGeom prst="rect">
            <a:avLst/>
          </a:prstGeom>
        </p:spPr>
        <p:txBody>
          <a:bodyPr lIns="91439" tIns="45719" rIns="91439" bIns="45719">
            <a:noAutofit/>
          </a:bodyPr>
          <a:lstStyle/>
          <a:p>
            <a:endParaRPr/>
          </a:p>
        </p:txBody>
      </p:sp>
      <p:sp>
        <p:nvSpPr>
          <p:cNvPr id="335"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342" name="Picture Placeholder 8"/>
          <p:cNvSpPr>
            <a:spLocks noGrp="1"/>
          </p:cNvSpPr>
          <p:nvPr>
            <p:ph type="pic" sz="quarter" idx="13"/>
          </p:nvPr>
        </p:nvSpPr>
        <p:spPr>
          <a:xfrm>
            <a:off x="3429000" y="0"/>
            <a:ext cx="3429000" cy="3429000"/>
          </a:xfrm>
          <a:prstGeom prst="rect">
            <a:avLst/>
          </a:prstGeom>
        </p:spPr>
        <p:txBody>
          <a:bodyPr lIns="91439" tIns="45719" rIns="91439" bIns="45719">
            <a:noAutofit/>
          </a:bodyPr>
          <a:lstStyle/>
          <a:p>
            <a:endParaRPr/>
          </a:p>
        </p:txBody>
      </p:sp>
      <p:sp>
        <p:nvSpPr>
          <p:cNvPr id="343" name="Picture Placeholder 8"/>
          <p:cNvSpPr>
            <a:spLocks noGrp="1"/>
          </p:cNvSpPr>
          <p:nvPr>
            <p:ph type="pic" sz="quarter" idx="14"/>
          </p:nvPr>
        </p:nvSpPr>
        <p:spPr>
          <a:xfrm>
            <a:off x="0" y="3429000"/>
            <a:ext cx="3429000" cy="3429000"/>
          </a:xfrm>
          <a:prstGeom prst="rect">
            <a:avLst/>
          </a:prstGeom>
        </p:spPr>
        <p:txBody>
          <a:bodyPr lIns="91439" tIns="45719" rIns="91439" bIns="45719">
            <a:noAutofit/>
          </a:bodyPr>
          <a:lstStyle/>
          <a:p>
            <a:endParaRPr/>
          </a:p>
        </p:txBody>
      </p:sp>
      <p:sp>
        <p:nvSpPr>
          <p:cNvPr id="344"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351" name="Picture Placeholder 8"/>
          <p:cNvSpPr>
            <a:spLocks noGrp="1"/>
          </p:cNvSpPr>
          <p:nvPr>
            <p:ph type="pic" sz="quarter" idx="13"/>
          </p:nvPr>
        </p:nvSpPr>
        <p:spPr>
          <a:xfrm>
            <a:off x="4478311" y="376055"/>
            <a:ext cx="2966754" cy="2966753"/>
          </a:xfrm>
          <a:prstGeom prst="rect">
            <a:avLst/>
          </a:prstGeom>
        </p:spPr>
        <p:txBody>
          <a:bodyPr lIns="91439" tIns="45719" rIns="91439" bIns="45719">
            <a:noAutofit/>
          </a:bodyPr>
          <a:lstStyle/>
          <a:p>
            <a:endParaRPr/>
          </a:p>
        </p:txBody>
      </p:sp>
      <p:sp>
        <p:nvSpPr>
          <p:cNvPr id="352" name="Picture Placeholder 8"/>
          <p:cNvSpPr>
            <a:spLocks noGrp="1"/>
          </p:cNvSpPr>
          <p:nvPr>
            <p:ph type="pic" sz="quarter" idx="14"/>
          </p:nvPr>
        </p:nvSpPr>
        <p:spPr>
          <a:xfrm>
            <a:off x="4478311" y="3518939"/>
            <a:ext cx="2966754" cy="2966753"/>
          </a:xfrm>
          <a:prstGeom prst="rect">
            <a:avLst/>
          </a:prstGeom>
        </p:spPr>
        <p:txBody>
          <a:bodyPr lIns="91439" tIns="45719" rIns="91439" bIns="45719">
            <a:noAutofit/>
          </a:bodyPr>
          <a:lstStyle/>
          <a:p>
            <a:endParaRPr/>
          </a:p>
        </p:txBody>
      </p:sp>
      <p:sp>
        <p:nvSpPr>
          <p:cNvPr id="353" name="Picture Placeholder 8"/>
          <p:cNvSpPr>
            <a:spLocks noGrp="1"/>
          </p:cNvSpPr>
          <p:nvPr>
            <p:ph type="pic" sz="quarter" idx="15"/>
          </p:nvPr>
        </p:nvSpPr>
        <p:spPr>
          <a:xfrm>
            <a:off x="1343025" y="3518939"/>
            <a:ext cx="2966753" cy="2966753"/>
          </a:xfrm>
          <a:prstGeom prst="rect">
            <a:avLst/>
          </a:prstGeom>
        </p:spPr>
        <p:txBody>
          <a:bodyPr lIns="91439" tIns="45719" rIns="91439" bIns="45719">
            <a:noAutofit/>
          </a:bodyPr>
          <a:lstStyle/>
          <a:p>
            <a:endParaRPr/>
          </a:p>
        </p:txBody>
      </p:sp>
      <p:sp>
        <p:nvSpPr>
          <p:cNvPr id="354" name="Picture Placeholder 8"/>
          <p:cNvSpPr>
            <a:spLocks noGrp="1"/>
          </p:cNvSpPr>
          <p:nvPr>
            <p:ph type="pic" sz="half" idx="16"/>
          </p:nvPr>
        </p:nvSpPr>
        <p:spPr>
          <a:xfrm>
            <a:off x="7613598" y="376055"/>
            <a:ext cx="4578402" cy="6109636"/>
          </a:xfrm>
          <a:prstGeom prst="rect">
            <a:avLst/>
          </a:prstGeom>
        </p:spPr>
        <p:txBody>
          <a:bodyPr lIns="91439" tIns="45719" rIns="91439" bIns="45719">
            <a:noAutofit/>
          </a:bodyPr>
          <a:lstStyle/>
          <a:p>
            <a:endParaRPr/>
          </a:p>
        </p:txBody>
      </p:sp>
      <p:sp>
        <p:nvSpPr>
          <p:cNvPr id="355"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6_Custom Layout">
    <p:spTree>
      <p:nvGrpSpPr>
        <p:cNvPr id="1" name=""/>
        <p:cNvGrpSpPr/>
        <p:nvPr/>
      </p:nvGrpSpPr>
      <p:grpSpPr>
        <a:xfrm>
          <a:off x="0" y="0"/>
          <a:ext cx="0" cy="0"/>
          <a:chOff x="0" y="0"/>
          <a:chExt cx="0" cy="0"/>
        </a:xfrm>
      </p:grpSpPr>
      <p:sp>
        <p:nvSpPr>
          <p:cNvPr id="362" name="Picture Placeholder 8"/>
          <p:cNvSpPr>
            <a:spLocks noGrp="1"/>
          </p:cNvSpPr>
          <p:nvPr>
            <p:ph type="pic" sz="half" idx="13"/>
          </p:nvPr>
        </p:nvSpPr>
        <p:spPr>
          <a:xfrm>
            <a:off x="1343024" y="368300"/>
            <a:ext cx="4752977" cy="6115628"/>
          </a:xfrm>
          <a:prstGeom prst="rect">
            <a:avLst/>
          </a:prstGeom>
        </p:spPr>
        <p:txBody>
          <a:bodyPr lIns="91439" tIns="45719" rIns="91439" bIns="45719">
            <a:noAutofit/>
          </a:bodyPr>
          <a:lstStyle/>
          <a:p>
            <a:endParaRPr/>
          </a:p>
        </p:txBody>
      </p:sp>
      <p:sp>
        <p:nvSpPr>
          <p:cNvPr id="363" name="Title Text"/>
          <p:cNvSpPr txBox="1">
            <a:spLocks noGrp="1"/>
          </p:cNvSpPr>
          <p:nvPr>
            <p:ph type="title"/>
          </p:nvPr>
        </p:nvSpPr>
        <p:spPr>
          <a:xfrm>
            <a:off x="6948178" y="1882941"/>
            <a:ext cx="4481824" cy="1861287"/>
          </a:xfrm>
          <a:prstGeom prst="rect">
            <a:avLst/>
          </a:prstGeom>
        </p:spPr>
        <p:txBody>
          <a:bodyPr/>
          <a:lstStyle>
            <a:lvl1pPr>
              <a:lnSpc>
                <a:spcPct val="90000"/>
              </a:lnSpc>
              <a:defRPr sz="3200"/>
            </a:lvl1pPr>
          </a:lstStyle>
          <a:p>
            <a:r>
              <a:t>Title Text</a:t>
            </a:r>
          </a:p>
        </p:txBody>
      </p:sp>
      <p:sp>
        <p:nvSpPr>
          <p:cNvPr id="364"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5_Custom Layout">
    <p:spTree>
      <p:nvGrpSpPr>
        <p:cNvPr id="1" name=""/>
        <p:cNvGrpSpPr/>
        <p:nvPr/>
      </p:nvGrpSpPr>
      <p:grpSpPr>
        <a:xfrm>
          <a:off x="0" y="0"/>
          <a:ext cx="0" cy="0"/>
          <a:chOff x="0" y="0"/>
          <a:chExt cx="0" cy="0"/>
        </a:xfrm>
      </p:grpSpPr>
      <p:sp>
        <p:nvSpPr>
          <p:cNvPr id="36"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37"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38" name="Rectangle 2"/>
          <p:cNvSpPr/>
          <p:nvPr/>
        </p:nvSpPr>
        <p:spPr>
          <a:xfrm>
            <a:off x="0" y="2060575"/>
            <a:ext cx="12192000" cy="4797425"/>
          </a:xfrm>
          <a:prstGeom prst="rect">
            <a:avLst/>
          </a:prstGeom>
          <a:solidFill>
            <a:srgbClr val="203047"/>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39"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7_Custom Layout">
    <p:spTree>
      <p:nvGrpSpPr>
        <p:cNvPr id="1" name=""/>
        <p:cNvGrpSpPr/>
        <p:nvPr/>
      </p:nvGrpSpPr>
      <p:grpSpPr>
        <a:xfrm>
          <a:off x="0" y="0"/>
          <a:ext cx="0" cy="0"/>
          <a:chOff x="0" y="0"/>
          <a:chExt cx="0" cy="0"/>
        </a:xfrm>
      </p:grpSpPr>
      <p:sp>
        <p:nvSpPr>
          <p:cNvPr id="371" name="Picture Placeholder 8"/>
          <p:cNvSpPr>
            <a:spLocks noGrp="1"/>
          </p:cNvSpPr>
          <p:nvPr>
            <p:ph type="pic" sz="half" idx="13"/>
          </p:nvPr>
        </p:nvSpPr>
        <p:spPr>
          <a:xfrm>
            <a:off x="6677024" y="368300"/>
            <a:ext cx="4752978" cy="6139542"/>
          </a:xfrm>
          <a:prstGeom prst="rect">
            <a:avLst/>
          </a:prstGeom>
        </p:spPr>
        <p:txBody>
          <a:bodyPr lIns="91439" tIns="45719" rIns="91439" bIns="45719">
            <a:noAutofit/>
          </a:bodyPr>
          <a:lstStyle/>
          <a:p>
            <a:endParaRPr/>
          </a:p>
        </p:txBody>
      </p:sp>
      <p:sp>
        <p:nvSpPr>
          <p:cNvPr id="372" name="Title Text"/>
          <p:cNvSpPr txBox="1">
            <a:spLocks noGrp="1"/>
          </p:cNvSpPr>
          <p:nvPr>
            <p:ph type="title"/>
          </p:nvPr>
        </p:nvSpPr>
        <p:spPr>
          <a:xfrm>
            <a:off x="1343025" y="1882941"/>
            <a:ext cx="4481823" cy="1861287"/>
          </a:xfrm>
          <a:prstGeom prst="rect">
            <a:avLst/>
          </a:prstGeom>
        </p:spPr>
        <p:txBody>
          <a:bodyPr/>
          <a:lstStyle>
            <a:lvl1pPr>
              <a:lnSpc>
                <a:spcPct val="90000"/>
              </a:lnSpc>
              <a:defRPr sz="3200"/>
            </a:lvl1pPr>
          </a:lstStyle>
          <a:p>
            <a:r>
              <a:t>Title Text</a:t>
            </a:r>
          </a:p>
        </p:txBody>
      </p:sp>
      <p:sp>
        <p:nvSpPr>
          <p:cNvPr id="373"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8_Custom Layout">
    <p:spTree>
      <p:nvGrpSpPr>
        <p:cNvPr id="1" name=""/>
        <p:cNvGrpSpPr/>
        <p:nvPr/>
      </p:nvGrpSpPr>
      <p:grpSpPr>
        <a:xfrm>
          <a:off x="0" y="0"/>
          <a:ext cx="0" cy="0"/>
          <a:chOff x="0" y="0"/>
          <a:chExt cx="0" cy="0"/>
        </a:xfrm>
      </p:grpSpPr>
      <p:sp>
        <p:nvSpPr>
          <p:cNvPr id="380" name="Picture Placeholder 6"/>
          <p:cNvSpPr>
            <a:spLocks noGrp="1"/>
          </p:cNvSpPr>
          <p:nvPr>
            <p:ph type="pic" idx="13"/>
          </p:nvPr>
        </p:nvSpPr>
        <p:spPr>
          <a:xfrm>
            <a:off x="0" y="0"/>
            <a:ext cx="8959530" cy="4488578"/>
          </a:xfrm>
          <a:prstGeom prst="rect">
            <a:avLst/>
          </a:prstGeom>
        </p:spPr>
        <p:txBody>
          <a:bodyPr lIns="91439" tIns="45719" rIns="91439" bIns="45719">
            <a:noAutofit/>
          </a:bodyPr>
          <a:lstStyle/>
          <a:p>
            <a:endParaRPr/>
          </a:p>
        </p:txBody>
      </p:sp>
      <p:sp>
        <p:nvSpPr>
          <p:cNvPr id="381" name="Picture Placeholder 8"/>
          <p:cNvSpPr>
            <a:spLocks noGrp="1"/>
          </p:cNvSpPr>
          <p:nvPr>
            <p:ph type="pic" idx="14"/>
          </p:nvPr>
        </p:nvSpPr>
        <p:spPr>
          <a:xfrm>
            <a:off x="4470951" y="0"/>
            <a:ext cx="7721050" cy="6858000"/>
          </a:xfrm>
          <a:prstGeom prst="rect">
            <a:avLst/>
          </a:prstGeom>
        </p:spPr>
        <p:txBody>
          <a:bodyPr lIns="91439" tIns="45719" rIns="91439" bIns="45719">
            <a:noAutofit/>
          </a:bodyPr>
          <a:lstStyle/>
          <a:p>
            <a:endParaRPr/>
          </a:p>
        </p:txBody>
      </p:sp>
      <p:sp>
        <p:nvSpPr>
          <p:cNvPr id="38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0_Custom Layout">
    <p:spTree>
      <p:nvGrpSpPr>
        <p:cNvPr id="1" name=""/>
        <p:cNvGrpSpPr/>
        <p:nvPr/>
      </p:nvGrpSpPr>
      <p:grpSpPr>
        <a:xfrm>
          <a:off x="0" y="0"/>
          <a:ext cx="0" cy="0"/>
          <a:chOff x="0" y="0"/>
          <a:chExt cx="0" cy="0"/>
        </a:xfrm>
      </p:grpSpPr>
      <p:sp>
        <p:nvSpPr>
          <p:cNvPr id="389" name="Picture Placeholder 8"/>
          <p:cNvSpPr>
            <a:spLocks noGrp="1"/>
          </p:cNvSpPr>
          <p:nvPr>
            <p:ph type="pic" sz="half" idx="13"/>
          </p:nvPr>
        </p:nvSpPr>
        <p:spPr>
          <a:xfrm>
            <a:off x="1343025" y="591014"/>
            <a:ext cx="4752977" cy="5694115"/>
          </a:xfrm>
          <a:prstGeom prst="rect">
            <a:avLst/>
          </a:prstGeom>
        </p:spPr>
        <p:txBody>
          <a:bodyPr lIns="91439" tIns="45719" rIns="91439" bIns="45719">
            <a:noAutofit/>
          </a:bodyPr>
          <a:lstStyle/>
          <a:p>
            <a:endParaRPr/>
          </a:p>
        </p:txBody>
      </p:sp>
      <p:sp>
        <p:nvSpPr>
          <p:cNvPr id="390" name="Picture Placeholder 8"/>
          <p:cNvSpPr>
            <a:spLocks noGrp="1"/>
          </p:cNvSpPr>
          <p:nvPr>
            <p:ph type="pic" sz="half" idx="14"/>
          </p:nvPr>
        </p:nvSpPr>
        <p:spPr>
          <a:xfrm>
            <a:off x="6096000" y="591014"/>
            <a:ext cx="4752977" cy="5694115"/>
          </a:xfrm>
          <a:prstGeom prst="rect">
            <a:avLst/>
          </a:prstGeom>
        </p:spPr>
        <p:txBody>
          <a:bodyPr lIns="91439" tIns="45719" rIns="91439" bIns="45719">
            <a:noAutofit/>
          </a:bodyPr>
          <a:lstStyle/>
          <a:p>
            <a:endParaRPr/>
          </a:p>
        </p:txBody>
      </p:sp>
      <p:sp>
        <p:nvSpPr>
          <p:cNvPr id="391"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1_Custom Layout">
    <p:bg>
      <p:bgPr>
        <a:solidFill>
          <a:srgbClr val="000000"/>
        </a:solidFill>
        <a:effectLst/>
      </p:bgPr>
    </p:bg>
    <p:spTree>
      <p:nvGrpSpPr>
        <p:cNvPr id="1" name=""/>
        <p:cNvGrpSpPr/>
        <p:nvPr/>
      </p:nvGrpSpPr>
      <p:grpSpPr>
        <a:xfrm>
          <a:off x="0" y="0"/>
          <a:ext cx="0" cy="0"/>
          <a:chOff x="0" y="0"/>
          <a:chExt cx="0" cy="0"/>
        </a:xfrm>
      </p:grpSpPr>
      <p:sp>
        <p:nvSpPr>
          <p:cNvPr id="398" name="Picture Placeholder 8"/>
          <p:cNvSpPr>
            <a:spLocks noGrp="1"/>
          </p:cNvSpPr>
          <p:nvPr>
            <p:ph type="pic" sz="half" idx="13"/>
          </p:nvPr>
        </p:nvSpPr>
        <p:spPr>
          <a:xfrm>
            <a:off x="1343025" y="591014"/>
            <a:ext cx="4752977" cy="5694115"/>
          </a:xfrm>
          <a:prstGeom prst="rect">
            <a:avLst/>
          </a:prstGeom>
        </p:spPr>
        <p:txBody>
          <a:bodyPr lIns="91439" tIns="45719" rIns="91439" bIns="45719">
            <a:noAutofit/>
          </a:bodyPr>
          <a:lstStyle/>
          <a:p>
            <a:endParaRPr/>
          </a:p>
        </p:txBody>
      </p:sp>
      <p:sp>
        <p:nvSpPr>
          <p:cNvPr id="399" name="Picture Placeholder 8"/>
          <p:cNvSpPr>
            <a:spLocks noGrp="1"/>
          </p:cNvSpPr>
          <p:nvPr>
            <p:ph type="pic" sz="half" idx="14"/>
          </p:nvPr>
        </p:nvSpPr>
        <p:spPr>
          <a:xfrm>
            <a:off x="6096000" y="591014"/>
            <a:ext cx="4752977" cy="5694115"/>
          </a:xfrm>
          <a:prstGeom prst="rect">
            <a:avLst/>
          </a:prstGeom>
        </p:spPr>
        <p:txBody>
          <a:bodyPr lIns="91439" tIns="45719" rIns="91439" bIns="45719">
            <a:noAutofit/>
          </a:bodyPr>
          <a:lstStyle/>
          <a:p>
            <a:endParaRPr/>
          </a:p>
        </p:txBody>
      </p:sp>
      <p:sp>
        <p:nvSpPr>
          <p:cNvPr id="400" name="TextBox 4"/>
          <p:cNvSpPr txBox="1"/>
          <p:nvPr/>
        </p:nvSpPr>
        <p:spPr>
          <a:xfrm>
            <a:off x="407987" y="332787"/>
            <a:ext cx="475457" cy="241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sz="1600" b="1">
                <a:solidFill>
                  <a:srgbClr val="FFFFFF"/>
                </a:solidFill>
                <a:latin typeface="Montserrat SemiBold"/>
                <a:ea typeface="Montserrat SemiBold"/>
                <a:cs typeface="Montserrat SemiBold"/>
                <a:sym typeface="Montserrat SemiBold"/>
              </a:defRPr>
            </a:lvl1pPr>
          </a:lstStyle>
          <a:p>
            <a:r>
              <a:t>Mini.</a:t>
            </a:r>
          </a:p>
        </p:txBody>
      </p:sp>
      <p:sp>
        <p:nvSpPr>
          <p:cNvPr id="401"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2_Custom Layout">
    <p:spTree>
      <p:nvGrpSpPr>
        <p:cNvPr id="1" name=""/>
        <p:cNvGrpSpPr/>
        <p:nvPr/>
      </p:nvGrpSpPr>
      <p:grpSpPr>
        <a:xfrm>
          <a:off x="0" y="0"/>
          <a:ext cx="0" cy="0"/>
          <a:chOff x="0" y="0"/>
          <a:chExt cx="0" cy="0"/>
        </a:xfrm>
      </p:grpSpPr>
      <p:sp>
        <p:nvSpPr>
          <p:cNvPr id="408" name="Picture Placeholder 8"/>
          <p:cNvSpPr>
            <a:spLocks noGrp="1"/>
          </p:cNvSpPr>
          <p:nvPr>
            <p:ph type="pic" sz="quarter" idx="13"/>
          </p:nvPr>
        </p:nvSpPr>
        <p:spPr>
          <a:xfrm>
            <a:off x="1343025" y="376055"/>
            <a:ext cx="3013918" cy="3013918"/>
          </a:xfrm>
          <a:prstGeom prst="rect">
            <a:avLst/>
          </a:prstGeom>
        </p:spPr>
        <p:txBody>
          <a:bodyPr lIns="91439" tIns="45719" rIns="91439" bIns="45719">
            <a:noAutofit/>
          </a:bodyPr>
          <a:lstStyle/>
          <a:p>
            <a:endParaRPr/>
          </a:p>
        </p:txBody>
      </p:sp>
      <p:sp>
        <p:nvSpPr>
          <p:cNvPr id="409" name="Picture Placeholder 8"/>
          <p:cNvSpPr>
            <a:spLocks noGrp="1"/>
          </p:cNvSpPr>
          <p:nvPr>
            <p:ph type="pic" sz="quarter" idx="14"/>
          </p:nvPr>
        </p:nvSpPr>
        <p:spPr>
          <a:xfrm>
            <a:off x="7543103" y="376055"/>
            <a:ext cx="3013918" cy="3013918"/>
          </a:xfrm>
          <a:prstGeom prst="rect">
            <a:avLst/>
          </a:prstGeom>
        </p:spPr>
        <p:txBody>
          <a:bodyPr lIns="91439" tIns="45719" rIns="91439" bIns="45719">
            <a:noAutofit/>
          </a:bodyPr>
          <a:lstStyle/>
          <a:p>
            <a:endParaRPr/>
          </a:p>
        </p:txBody>
      </p:sp>
      <p:sp>
        <p:nvSpPr>
          <p:cNvPr id="410" name="Picture Placeholder 8"/>
          <p:cNvSpPr>
            <a:spLocks noGrp="1"/>
          </p:cNvSpPr>
          <p:nvPr>
            <p:ph type="pic" sz="quarter" idx="15"/>
          </p:nvPr>
        </p:nvSpPr>
        <p:spPr>
          <a:xfrm>
            <a:off x="10643141" y="376055"/>
            <a:ext cx="3013918" cy="3013918"/>
          </a:xfrm>
          <a:prstGeom prst="rect">
            <a:avLst/>
          </a:prstGeom>
        </p:spPr>
        <p:txBody>
          <a:bodyPr lIns="91439" tIns="45719" rIns="91439" bIns="45719">
            <a:noAutofit/>
          </a:bodyPr>
          <a:lstStyle/>
          <a:p>
            <a:endParaRPr/>
          </a:p>
        </p:txBody>
      </p:sp>
      <p:sp>
        <p:nvSpPr>
          <p:cNvPr id="411" name="Picture Placeholder 8"/>
          <p:cNvSpPr>
            <a:spLocks noGrp="1"/>
          </p:cNvSpPr>
          <p:nvPr>
            <p:ph type="pic" sz="quarter" idx="16"/>
          </p:nvPr>
        </p:nvSpPr>
        <p:spPr>
          <a:xfrm>
            <a:off x="4443064" y="3476094"/>
            <a:ext cx="3013918" cy="3013918"/>
          </a:xfrm>
          <a:prstGeom prst="rect">
            <a:avLst/>
          </a:prstGeom>
        </p:spPr>
        <p:txBody>
          <a:bodyPr lIns="91439" tIns="45719" rIns="91439" bIns="45719">
            <a:noAutofit/>
          </a:bodyPr>
          <a:lstStyle/>
          <a:p>
            <a:endParaRPr/>
          </a:p>
        </p:txBody>
      </p:sp>
      <p:sp>
        <p:nvSpPr>
          <p:cNvPr id="412" name="Picture Placeholder 8"/>
          <p:cNvSpPr>
            <a:spLocks noGrp="1"/>
          </p:cNvSpPr>
          <p:nvPr>
            <p:ph type="pic" sz="quarter" idx="17"/>
          </p:nvPr>
        </p:nvSpPr>
        <p:spPr>
          <a:xfrm>
            <a:off x="7543103" y="3476094"/>
            <a:ext cx="3013918" cy="3013918"/>
          </a:xfrm>
          <a:prstGeom prst="rect">
            <a:avLst/>
          </a:prstGeom>
        </p:spPr>
        <p:txBody>
          <a:bodyPr lIns="91439" tIns="45719" rIns="91439" bIns="45719">
            <a:noAutofit/>
          </a:bodyPr>
          <a:lstStyle/>
          <a:p>
            <a:endParaRPr/>
          </a:p>
        </p:txBody>
      </p:sp>
      <p:sp>
        <p:nvSpPr>
          <p:cNvPr id="413" name="Picture Placeholder 8"/>
          <p:cNvSpPr>
            <a:spLocks noGrp="1"/>
          </p:cNvSpPr>
          <p:nvPr>
            <p:ph type="pic" sz="quarter" idx="18"/>
          </p:nvPr>
        </p:nvSpPr>
        <p:spPr>
          <a:xfrm>
            <a:off x="10643141" y="3476094"/>
            <a:ext cx="3013918" cy="3013918"/>
          </a:xfrm>
          <a:prstGeom prst="rect">
            <a:avLst/>
          </a:prstGeom>
        </p:spPr>
        <p:txBody>
          <a:bodyPr lIns="91439" tIns="45719" rIns="91439" bIns="45719">
            <a:noAutofit/>
          </a:bodyPr>
          <a:lstStyle/>
          <a:p>
            <a:endParaRPr/>
          </a:p>
        </p:txBody>
      </p:sp>
      <p:sp>
        <p:nvSpPr>
          <p:cNvPr id="414"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4_Custom Layout">
    <p:spTree>
      <p:nvGrpSpPr>
        <p:cNvPr id="1" name=""/>
        <p:cNvGrpSpPr/>
        <p:nvPr/>
      </p:nvGrpSpPr>
      <p:grpSpPr>
        <a:xfrm>
          <a:off x="0" y="0"/>
          <a:ext cx="0" cy="0"/>
          <a:chOff x="0" y="0"/>
          <a:chExt cx="0" cy="0"/>
        </a:xfrm>
      </p:grpSpPr>
      <p:sp>
        <p:nvSpPr>
          <p:cNvPr id="421" name="Picture Placeholder 8"/>
          <p:cNvSpPr>
            <a:spLocks noGrp="1"/>
          </p:cNvSpPr>
          <p:nvPr>
            <p:ph type="pic" sz="half" idx="13"/>
          </p:nvPr>
        </p:nvSpPr>
        <p:spPr>
          <a:xfrm>
            <a:off x="7705493" y="0"/>
            <a:ext cx="4486509" cy="6858000"/>
          </a:xfrm>
          <a:prstGeom prst="rect">
            <a:avLst/>
          </a:prstGeom>
        </p:spPr>
        <p:txBody>
          <a:bodyPr lIns="91439" tIns="45719" rIns="91439" bIns="45719">
            <a:noAutofit/>
          </a:bodyPr>
          <a:lstStyle/>
          <a:p>
            <a:endParaRPr/>
          </a:p>
        </p:txBody>
      </p:sp>
      <p:sp>
        <p:nvSpPr>
          <p:cNvPr id="422"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430" name="Body Level One…"/>
          <p:cNvSpPr txBox="1">
            <a:spLocks noGrp="1"/>
          </p:cNvSpPr>
          <p:nvPr>
            <p:ph type="body" sz="quarter" idx="1"/>
          </p:nvPr>
        </p:nvSpPr>
        <p:spPr>
          <a:xfrm>
            <a:off x="1524000" y="3602037"/>
            <a:ext cx="9144000" cy="1655765"/>
          </a:xfrm>
          <a:prstGeom prst="rect">
            <a:avLst/>
          </a:prstGeom>
        </p:spPr>
        <p:txBody>
          <a:bodyPr/>
          <a:lstStyle>
            <a:lvl1pPr algn="ctr">
              <a:defRPr sz="2400"/>
            </a:lvl1pPr>
            <a:lvl2pPr algn="ctr">
              <a:defRPr sz="2400"/>
            </a:lvl2pPr>
            <a:lvl3pPr algn="ctr">
              <a:defRPr sz="2400"/>
            </a:lvl3pPr>
            <a:lvl4pPr algn="ctr">
              <a:defRPr sz="2400"/>
            </a:lvl4pPr>
            <a:lvl5pPr algn="ctr">
              <a:defRPr sz="2400"/>
            </a:lvl5pPr>
          </a:lstStyle>
          <a:p>
            <a:r>
              <a:t>Body Level One</a:t>
            </a:r>
          </a:p>
          <a:p>
            <a:pPr lvl="1"/>
            <a:r>
              <a:t>Body Level Two</a:t>
            </a:r>
          </a:p>
          <a:p>
            <a:pPr lvl="2"/>
            <a:r>
              <a:t>Body Level Three</a:t>
            </a:r>
          </a:p>
          <a:p>
            <a:pPr lvl="3"/>
            <a:r>
              <a:t>Body Level Four</a:t>
            </a:r>
          </a:p>
          <a:p>
            <a:pPr lvl="4"/>
            <a:r>
              <a:t>Body Level Five</a:t>
            </a:r>
          </a:p>
        </p:txBody>
      </p:sp>
      <p:sp>
        <p:nvSpPr>
          <p:cNvPr id="4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38" name="Title Text"/>
          <p:cNvSpPr txBox="1">
            <a:spLocks noGrp="1"/>
          </p:cNvSpPr>
          <p:nvPr>
            <p:ph type="title"/>
          </p:nvPr>
        </p:nvSpPr>
        <p:spPr>
          <a:prstGeom prst="rect">
            <a:avLst/>
          </a:prstGeom>
        </p:spPr>
        <p:txBody>
          <a:bodyPr/>
          <a:lstStyle/>
          <a:p>
            <a:r>
              <a:t>Title Text</a:t>
            </a:r>
          </a:p>
        </p:txBody>
      </p:sp>
      <p:sp>
        <p:nvSpPr>
          <p:cNvPr id="43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White - 2col split lef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D3E9D85-7922-644D-80EF-5833B016C1A1}"/>
              </a:ext>
            </a:extLst>
          </p:cNvPr>
          <p:cNvSpPr>
            <a:spLocks noGrp="1"/>
          </p:cNvSpPr>
          <p:nvPr>
            <p:ph type="pic" sz="quarter" idx="13"/>
          </p:nvPr>
        </p:nvSpPr>
        <p:spPr>
          <a:xfrm>
            <a:off x="-1590" y="837924"/>
            <a:ext cx="4647823" cy="1851027"/>
          </a:xfrm>
          <a:prstGeom prst="rect">
            <a:avLst/>
          </a:prstGeom>
        </p:spPr>
        <p:txBody>
          <a:bodyPr lIns="0" rIns="0" bIns="0" anchor="ctr" anchorCtr="0"/>
          <a:lstStyle>
            <a:lvl1pPr algn="ctr">
              <a:defRPr sz="1600" b="0" i="0">
                <a:latin typeface="Arial" panose="020B0604020202020204" pitchFamily="34" charset="0"/>
                <a:cs typeface="Arial" panose="020B0604020202020204" pitchFamily="34" charset="0"/>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BC86F424-B541-E942-A15F-1040948EA70E}"/>
              </a:ext>
            </a:extLst>
          </p:cNvPr>
          <p:cNvSpPr>
            <a:spLocks noGrp="1"/>
          </p:cNvSpPr>
          <p:nvPr>
            <p:ph type="body" sz="quarter" idx="18"/>
          </p:nvPr>
        </p:nvSpPr>
        <p:spPr>
          <a:xfrm>
            <a:off x="1774" y="2709865"/>
            <a:ext cx="4647821" cy="358775"/>
          </a:xfrm>
          <a:prstGeom prst="rect">
            <a:avLst/>
          </a:prstGeom>
        </p:spPr>
        <p:txBody>
          <a:bodyPr lIns="0" rIns="0" bIns="0" anchor="ctr" anchorCtr="0"/>
          <a:lstStyle>
            <a:lvl1pPr algn="ctr">
              <a:defRPr sz="1800">
                <a:solidFill>
                  <a:schemeClr val="bg2"/>
                </a:solidFill>
              </a:defRPr>
            </a:lvl1pPr>
          </a:lstStyle>
          <a:p>
            <a:pPr lvl="0"/>
            <a:r>
              <a:rPr lang="en-US"/>
              <a:t>Click to edit Master text styles</a:t>
            </a:r>
          </a:p>
        </p:txBody>
      </p:sp>
      <p:sp>
        <p:nvSpPr>
          <p:cNvPr id="4" name="Title 3">
            <a:extLst>
              <a:ext uri="{FF2B5EF4-FFF2-40B4-BE49-F238E27FC236}">
                <a16:creationId xmlns:a16="http://schemas.microsoft.com/office/drawing/2014/main" id="{F72C1B48-B458-9B4A-AC80-C059C5E79AB0}"/>
              </a:ext>
            </a:extLst>
          </p:cNvPr>
          <p:cNvSpPr>
            <a:spLocks noGrp="1"/>
          </p:cNvSpPr>
          <p:nvPr>
            <p:ph type="title" hasCustomPrompt="1"/>
          </p:nvPr>
        </p:nvSpPr>
        <p:spPr/>
        <p:txBody>
          <a:bodyPr/>
          <a:lstStyle>
            <a:lvl1pPr>
              <a:defRPr/>
            </a:lvl1pPr>
          </a:lstStyle>
          <a:p>
            <a:r>
              <a:rPr lang="en-US">
                <a:solidFill>
                  <a:schemeClr val="accent3"/>
                </a:solidFill>
                <a:ea typeface="Arial"/>
                <a:sym typeface="Arial"/>
              </a:rPr>
              <a:t>Title goes here (less than 6/7 words)</a:t>
            </a:r>
            <a:endParaRPr lang="en-US"/>
          </a:p>
        </p:txBody>
      </p:sp>
      <p:sp>
        <p:nvSpPr>
          <p:cNvPr id="14" name="Picture Placeholder 2">
            <a:extLst>
              <a:ext uri="{FF2B5EF4-FFF2-40B4-BE49-F238E27FC236}">
                <a16:creationId xmlns:a16="http://schemas.microsoft.com/office/drawing/2014/main" id="{3540F6B5-598B-8940-AA85-F542E3B8BABA}"/>
              </a:ext>
            </a:extLst>
          </p:cNvPr>
          <p:cNvSpPr>
            <a:spLocks noGrp="1"/>
          </p:cNvSpPr>
          <p:nvPr>
            <p:ph type="pic" sz="quarter" idx="21"/>
          </p:nvPr>
        </p:nvSpPr>
        <p:spPr>
          <a:xfrm>
            <a:off x="-1590" y="3082362"/>
            <a:ext cx="4647823" cy="1851027"/>
          </a:xfrm>
          <a:prstGeom prst="rect">
            <a:avLst/>
          </a:prstGeom>
        </p:spPr>
        <p:txBody>
          <a:bodyPr lIns="0" rIns="0" bIns="0" anchor="ctr" anchorCtr="0"/>
          <a:lstStyle>
            <a:lvl1pPr algn="ctr">
              <a:defRPr sz="1600" b="0" i="0">
                <a:latin typeface="Arial" panose="020B0604020202020204" pitchFamily="34" charset="0"/>
                <a:cs typeface="Arial" panose="020B0604020202020204" pitchFamily="34" charset="0"/>
              </a:defRPr>
            </a:lvl1pPr>
          </a:lstStyle>
          <a:p>
            <a:r>
              <a:rPr lang="en-US"/>
              <a:t>Click icon to add picture</a:t>
            </a:r>
            <a:endParaRPr lang="en-GB"/>
          </a:p>
        </p:txBody>
      </p:sp>
      <p:sp>
        <p:nvSpPr>
          <p:cNvPr id="15" name="Text Placeholder 6">
            <a:extLst>
              <a:ext uri="{FF2B5EF4-FFF2-40B4-BE49-F238E27FC236}">
                <a16:creationId xmlns:a16="http://schemas.microsoft.com/office/drawing/2014/main" id="{08F2D184-B931-8C44-8000-3E1AB90FC54C}"/>
              </a:ext>
            </a:extLst>
          </p:cNvPr>
          <p:cNvSpPr>
            <a:spLocks noGrp="1"/>
          </p:cNvSpPr>
          <p:nvPr>
            <p:ph type="body" sz="quarter" idx="22"/>
          </p:nvPr>
        </p:nvSpPr>
        <p:spPr>
          <a:xfrm>
            <a:off x="1774" y="4954302"/>
            <a:ext cx="4647821" cy="358775"/>
          </a:xfrm>
          <a:prstGeom prst="rect">
            <a:avLst/>
          </a:prstGeom>
        </p:spPr>
        <p:txBody>
          <a:bodyPr lIns="0" rIns="0" bIns="0" anchor="ctr" anchorCtr="0"/>
          <a:lstStyle>
            <a:lvl1pPr algn="ctr">
              <a:defRPr sz="1800">
                <a:solidFill>
                  <a:schemeClr val="bg2"/>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C7DF99E6-E4B2-A747-9E46-229D87220335}"/>
              </a:ext>
            </a:extLst>
          </p:cNvPr>
          <p:cNvSpPr>
            <a:spLocks noGrp="1"/>
          </p:cNvSpPr>
          <p:nvPr>
            <p:ph idx="1" hasCustomPrompt="1"/>
          </p:nvPr>
        </p:nvSpPr>
        <p:spPr>
          <a:xfrm>
            <a:off x="4653381" y="837925"/>
            <a:ext cx="7193325" cy="4475152"/>
          </a:xfrm>
          <a:prstGeom prst="rect">
            <a:avLst/>
          </a:prstGeom>
        </p:spPr>
        <p:txBody>
          <a:bodyPr vert="horz" lIns="365760" tIns="45720" rIns="91440" bIns="45720" rtlCol="0">
            <a:normAutofit/>
          </a:bodyPr>
          <a:lstStyle>
            <a:lvl1pPr marL="182880" indent="-182880">
              <a:lnSpc>
                <a:spcPct val="100000"/>
              </a:lnSpc>
              <a:buClr>
                <a:schemeClr val="bg2"/>
              </a:buClr>
              <a:buSzPct val="110000"/>
              <a:buFont typeface="Arial" panose="020B0604020202020204" pitchFamily="34" charset="0"/>
              <a:buChar char="•"/>
              <a:defRPr b="1"/>
            </a:lvl1pPr>
            <a:lvl2pPr marL="365760" indent="-182880">
              <a:lnSpc>
                <a:spcPct val="100000"/>
              </a:lnSpc>
              <a:spcBef>
                <a:spcPts val="600"/>
              </a:spcBef>
              <a:buClr>
                <a:schemeClr val="bg2"/>
              </a:buClr>
              <a:buSzPct val="110000"/>
              <a:buFont typeface="Arial" panose="020B0604020202020204" pitchFamily="34" charset="0"/>
              <a:buChar char="•"/>
              <a:defRPr sz="2000"/>
            </a:lvl2pPr>
            <a:lvl3pPr marL="548640" indent="-182880">
              <a:lnSpc>
                <a:spcPct val="100000"/>
              </a:lnSpc>
              <a:spcBef>
                <a:spcPts val="600"/>
              </a:spcBef>
              <a:buClr>
                <a:schemeClr val="bg2"/>
              </a:buClr>
              <a:buSzPct val="110000"/>
              <a:buFont typeface="Arial" panose="020B0604020202020204" pitchFamily="34" charset="0"/>
              <a:buChar char="•"/>
              <a:defRPr sz="1800"/>
            </a:lvl3pPr>
            <a:lvl4pPr marL="731520" indent="-182880">
              <a:lnSpc>
                <a:spcPct val="100000"/>
              </a:lnSpc>
              <a:spcBef>
                <a:spcPts val="600"/>
              </a:spcBef>
              <a:buClr>
                <a:schemeClr val="bg2"/>
              </a:buClr>
              <a:buSzPct val="110000"/>
              <a:buFont typeface="Arial" panose="020B0604020202020204" pitchFamily="34" charset="0"/>
              <a:buChar char="•"/>
              <a:defRPr sz="1600"/>
            </a:lvl4pPr>
            <a:lvl5pPr marL="914400" indent="-182880">
              <a:lnSpc>
                <a:spcPct val="100000"/>
              </a:lnSpc>
              <a:spcBef>
                <a:spcPts val="600"/>
              </a:spcBef>
              <a:buClr>
                <a:schemeClr val="bg2"/>
              </a:buClr>
              <a:buSzPct val="110000"/>
              <a:buFont typeface="Arial" panose="020B0604020202020204" pitchFamily="34" charset="0"/>
              <a:buChar char="•"/>
              <a:defRPr sz="1600"/>
            </a:lvl5pPr>
          </a:lstStyle>
          <a:p>
            <a:pPr lvl="0"/>
            <a:r>
              <a:rPr lang="en-US" dirty="0"/>
              <a:t>Click to edit Master text styles 24pt</a:t>
            </a:r>
          </a:p>
          <a:p>
            <a:pPr lvl="1"/>
            <a:r>
              <a:rPr lang="en-US" dirty="0"/>
              <a:t>Second level 20pt</a:t>
            </a:r>
          </a:p>
          <a:p>
            <a:pPr lvl="2"/>
            <a:r>
              <a:rPr lang="en-US" dirty="0"/>
              <a:t>Third level 18pt</a:t>
            </a:r>
          </a:p>
          <a:p>
            <a:pPr lvl="3"/>
            <a:r>
              <a:rPr lang="en-US" dirty="0"/>
              <a:t>Fourth level 16pt</a:t>
            </a:r>
          </a:p>
          <a:p>
            <a:pPr lvl="4"/>
            <a:r>
              <a:rPr lang="en-US" dirty="0"/>
              <a:t>Fifth level 16pt</a:t>
            </a:r>
          </a:p>
        </p:txBody>
      </p:sp>
    </p:spTree>
    <p:extLst>
      <p:ext uri="{BB962C8B-B14F-4D97-AF65-F5344CB8AC3E}">
        <p14:creationId xmlns:p14="http://schemas.microsoft.com/office/powerpoint/2010/main" val="208950265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ullet List_White">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lvl1pPr>
              <a:defRPr>
                <a:solidFill>
                  <a:schemeClr val="tx1"/>
                </a:solidFill>
              </a:defRPr>
            </a:lvl1pPr>
          </a:lstStyle>
          <a:p>
            <a:fld id="{2F2F552B-1952-B44E-8CAB-5705F0ACD2E2}" type="slidenum">
              <a:rPr lang="uk-UA" smtClean="0"/>
              <a:pPr/>
              <a:t>‹#›</a:t>
            </a:fld>
            <a:endParaRPr lang="uk-UA"/>
          </a:p>
        </p:txBody>
      </p:sp>
      <p:sp>
        <p:nvSpPr>
          <p:cNvPr id="7" name="Title 11">
            <a:extLst>
              <a:ext uri="{FF2B5EF4-FFF2-40B4-BE49-F238E27FC236}">
                <a16:creationId xmlns:a16="http://schemas.microsoft.com/office/drawing/2014/main" id="{7086F48C-126B-4E0A-AED0-E786B5015B52}"/>
              </a:ext>
            </a:extLst>
          </p:cNvPr>
          <p:cNvSpPr>
            <a:spLocks noGrp="1"/>
          </p:cNvSpPr>
          <p:nvPr>
            <p:ph type="title" hasCustomPrompt="1"/>
          </p:nvPr>
        </p:nvSpPr>
        <p:spPr>
          <a:xfrm>
            <a:off x="457200" y="396905"/>
            <a:ext cx="11277600" cy="693337"/>
          </a:xfrm>
        </p:spPr>
        <p:txBody>
          <a:bodyPr/>
          <a:lstStyle>
            <a:lvl1pPr>
              <a:defRPr sz="3200">
                <a:solidFill>
                  <a:schemeClr val="tx1"/>
                </a:solidFill>
              </a:defRPr>
            </a:lvl1pPr>
          </a:lstStyle>
          <a:p>
            <a:r>
              <a:rPr lang="en-US"/>
              <a:t>Slide Title, Arial 32 pt.</a:t>
            </a:r>
          </a:p>
        </p:txBody>
      </p:sp>
      <p:sp>
        <p:nvSpPr>
          <p:cNvPr id="8" name="Content Placeholder 4">
            <a:extLst>
              <a:ext uri="{FF2B5EF4-FFF2-40B4-BE49-F238E27FC236}">
                <a16:creationId xmlns:a16="http://schemas.microsoft.com/office/drawing/2014/main" id="{86B32392-5B55-403B-BA4E-35EE7D3DE154}"/>
              </a:ext>
            </a:extLst>
          </p:cNvPr>
          <p:cNvSpPr>
            <a:spLocks noGrp="1"/>
          </p:cNvSpPr>
          <p:nvPr>
            <p:ph sz="quarter" idx="12" hasCustomPrompt="1"/>
          </p:nvPr>
        </p:nvSpPr>
        <p:spPr>
          <a:xfrm>
            <a:off x="457200" y="1246909"/>
            <a:ext cx="11277600" cy="5001491"/>
          </a:xfrm>
        </p:spPr>
        <p:txBody>
          <a:bodyPr>
            <a:noAutofit/>
          </a:bodyPr>
          <a:lstStyle>
            <a:lvl1pPr marL="225425" indent="-225425">
              <a:buFont typeface="Wingdings" panose="05000000000000000000" pitchFamily="2" charset="2"/>
              <a:buChar char="§"/>
              <a:defRPr b="0">
                <a:solidFill>
                  <a:schemeClr val="tx1"/>
                </a:solidFill>
              </a:defRPr>
            </a:lvl1pPr>
            <a:lvl2pPr marL="688975" indent="-344488">
              <a:buClr>
                <a:schemeClr val="tx1"/>
              </a:buClr>
              <a:buSzPct val="110000"/>
              <a:buFont typeface="Wingdings" panose="05000000000000000000" pitchFamily="2" charset="2"/>
              <a:buChar char="§"/>
              <a:defRPr>
                <a:solidFill>
                  <a:schemeClr val="tx1"/>
                </a:solidFill>
              </a:defRPr>
            </a:lvl2pPr>
            <a:lvl3pPr marL="1033463" indent="-344488">
              <a:buFont typeface="Wingdings" panose="05000000000000000000" pitchFamily="2" charset="2"/>
              <a:buChar char="§"/>
              <a:defRPr sz="2200">
                <a:solidFill>
                  <a:schemeClr val="tx1"/>
                </a:solidFill>
              </a:defRPr>
            </a:lvl3pPr>
            <a:lvl4pPr marL="1033463" indent="-344488">
              <a:buFont typeface="Courier New" panose="02070309020205020404" pitchFamily="49" charset="0"/>
              <a:buChar char="o"/>
              <a:defRPr sz="2200">
                <a:solidFill>
                  <a:schemeClr val="tx2"/>
                </a:solidFill>
              </a:defRPr>
            </a:lvl4pPr>
            <a:lvl5pPr marL="1377950" indent="-238125">
              <a:buFont typeface="Wingdings" panose="05000000000000000000" pitchFamily="2" charset="2"/>
              <a:buChar char="§"/>
              <a:defRPr sz="1800">
                <a:solidFill>
                  <a:schemeClr val="tx1"/>
                </a:solidFill>
              </a:defRPr>
            </a:lvl5pPr>
            <a:lvl6pPr marL="1603375" indent="-225425">
              <a:buFont typeface="Wingdings" panose="05000000000000000000" pitchFamily="2" charset="2"/>
              <a:buChar char="§"/>
              <a:defRPr sz="1600">
                <a:solidFill>
                  <a:schemeClr val="tx1"/>
                </a:solidFill>
              </a:defRPr>
            </a:lvl6pPr>
          </a:lstStyle>
          <a:p>
            <a:pPr lvl="0"/>
            <a:r>
              <a:rPr lang="en-US"/>
              <a:t>Click to edit master text styles</a:t>
            </a:r>
          </a:p>
          <a:p>
            <a:pPr lvl="1"/>
            <a:r>
              <a:rPr lang="en-US"/>
              <a:t>Second level</a:t>
            </a:r>
          </a:p>
          <a:p>
            <a:pPr lvl="2"/>
            <a:r>
              <a:rPr lang="en-US"/>
              <a:t>Third level</a:t>
            </a:r>
          </a:p>
          <a:p>
            <a:pPr lvl="4"/>
            <a:r>
              <a:rPr lang="en-US"/>
              <a:t>Fourth level</a:t>
            </a:r>
          </a:p>
          <a:p>
            <a:pPr lvl="5"/>
            <a:r>
              <a:rPr lang="en-US"/>
              <a:t>Fifth level</a:t>
            </a:r>
          </a:p>
        </p:txBody>
      </p:sp>
    </p:spTree>
    <p:extLst>
      <p:ext uri="{BB962C8B-B14F-4D97-AF65-F5344CB8AC3E}">
        <p14:creationId xmlns:p14="http://schemas.microsoft.com/office/powerpoint/2010/main" val="43991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6_Custom Layout">
    <p:spTree>
      <p:nvGrpSpPr>
        <p:cNvPr id="1" name=""/>
        <p:cNvGrpSpPr/>
        <p:nvPr/>
      </p:nvGrpSpPr>
      <p:grpSpPr>
        <a:xfrm>
          <a:off x="0" y="0"/>
          <a:ext cx="0" cy="0"/>
          <a:chOff x="0" y="0"/>
          <a:chExt cx="0" cy="0"/>
        </a:xfrm>
      </p:grpSpPr>
      <p:sp>
        <p:nvSpPr>
          <p:cNvPr id="46"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47"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48" name="Rectangle 2"/>
          <p:cNvSpPr/>
          <p:nvPr/>
        </p:nvSpPr>
        <p:spPr>
          <a:xfrm>
            <a:off x="0" y="2060575"/>
            <a:ext cx="12192000" cy="4797425"/>
          </a:xfrm>
          <a:prstGeom prst="rect">
            <a:avLst/>
          </a:prstGeom>
          <a:solidFill>
            <a:srgbClr val="000000"/>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49" name="Picture Placeholder 8"/>
          <p:cNvSpPr>
            <a:spLocks noGrp="1"/>
          </p:cNvSpPr>
          <p:nvPr>
            <p:ph type="pic" sz="half" idx="13"/>
          </p:nvPr>
        </p:nvSpPr>
        <p:spPr>
          <a:xfrm>
            <a:off x="0" y="2060575"/>
            <a:ext cx="6096000" cy="4797425"/>
          </a:xfrm>
          <a:prstGeom prst="rect">
            <a:avLst/>
          </a:prstGeom>
        </p:spPr>
        <p:txBody>
          <a:bodyPr lIns="91439" tIns="45719" rIns="91439" bIns="45719">
            <a:noAutofit/>
          </a:bodyPr>
          <a:lstStyle/>
          <a:p>
            <a:endParaRPr/>
          </a:p>
        </p:txBody>
      </p:sp>
      <p:sp>
        <p:nvSpPr>
          <p:cNvPr id="50"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8_Custom Layout">
    <p:spTree>
      <p:nvGrpSpPr>
        <p:cNvPr id="1" name=""/>
        <p:cNvGrpSpPr/>
        <p:nvPr/>
      </p:nvGrpSpPr>
      <p:grpSpPr>
        <a:xfrm>
          <a:off x="0" y="0"/>
          <a:ext cx="0" cy="0"/>
          <a:chOff x="0" y="0"/>
          <a:chExt cx="0" cy="0"/>
        </a:xfrm>
      </p:grpSpPr>
      <p:sp>
        <p:nvSpPr>
          <p:cNvPr id="57" name="Rectangle 2"/>
          <p:cNvSpPr/>
          <p:nvPr/>
        </p:nvSpPr>
        <p:spPr>
          <a:xfrm>
            <a:off x="0" y="1"/>
            <a:ext cx="12192000" cy="6858001"/>
          </a:xfrm>
          <a:prstGeom prst="rect">
            <a:avLst/>
          </a:prstGeom>
          <a:solidFill>
            <a:srgbClr val="000000"/>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a:p>
        </p:txBody>
      </p:sp>
      <p:sp>
        <p:nvSpPr>
          <p:cNvPr id="58" name="Picture Placeholder 8"/>
          <p:cNvSpPr>
            <a:spLocks noGrp="1"/>
          </p:cNvSpPr>
          <p:nvPr>
            <p:ph type="pic" idx="13"/>
          </p:nvPr>
        </p:nvSpPr>
        <p:spPr>
          <a:xfrm>
            <a:off x="0" y="1"/>
            <a:ext cx="6096000" cy="6858001"/>
          </a:xfrm>
          <a:prstGeom prst="rect">
            <a:avLst/>
          </a:prstGeom>
        </p:spPr>
        <p:txBody>
          <a:bodyPr lIns="91439" tIns="45719" rIns="91439" bIns="45719">
            <a:noAutofit/>
          </a:bodyPr>
          <a:lstStyle/>
          <a:p>
            <a:endParaRPr/>
          </a:p>
        </p:txBody>
      </p:sp>
      <p:sp>
        <p:nvSpPr>
          <p:cNvPr id="59"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3_Custom Layout">
    <p:bg>
      <p:bgPr>
        <a:solidFill>
          <a:srgbClr val="203047"/>
        </a:solidFill>
        <a:effectLst/>
      </p:bgPr>
    </p:bg>
    <p:spTree>
      <p:nvGrpSpPr>
        <p:cNvPr id="1" name=""/>
        <p:cNvGrpSpPr/>
        <p:nvPr/>
      </p:nvGrpSpPr>
      <p:grpSpPr>
        <a:xfrm>
          <a:off x="0" y="0"/>
          <a:ext cx="0" cy="0"/>
          <a:chOff x="0" y="0"/>
          <a:chExt cx="0" cy="0"/>
        </a:xfrm>
      </p:grpSpPr>
      <p:sp>
        <p:nvSpPr>
          <p:cNvPr id="66"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solidFill>
                  <a:srgbClr val="FFFFFF"/>
                </a:solidFill>
              </a:defRPr>
            </a:lvl1pPr>
          </a:lstStyle>
          <a:p>
            <a:r>
              <a:t>Title Text</a:t>
            </a:r>
          </a:p>
        </p:txBody>
      </p:sp>
      <p:sp>
        <p:nvSpPr>
          <p:cNvPr id="67"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343025" y="1882941"/>
            <a:ext cx="3758366" cy="1861287"/>
          </a:xfrm>
          <a:prstGeom prst="rect">
            <a:avLst/>
          </a:prstGeom>
        </p:spPr>
        <p:txBody>
          <a:bodyPr/>
          <a:lstStyle>
            <a:lvl1pPr>
              <a:lnSpc>
                <a:spcPct val="90000"/>
              </a:lnSpc>
              <a:defRPr sz="3200"/>
            </a:lvl1pPr>
          </a:lstStyle>
          <a:p>
            <a:r>
              <a:t>Title Text</a:t>
            </a:r>
          </a:p>
        </p:txBody>
      </p:sp>
      <p:sp>
        <p:nvSpPr>
          <p:cNvPr id="75" name="Picture Placeholder 8"/>
          <p:cNvSpPr>
            <a:spLocks noGrp="1"/>
          </p:cNvSpPr>
          <p:nvPr>
            <p:ph type="pic" idx="13"/>
          </p:nvPr>
        </p:nvSpPr>
        <p:spPr>
          <a:xfrm>
            <a:off x="5306312" y="1"/>
            <a:ext cx="6885690" cy="6858001"/>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83" name="Picture Placeholder 8"/>
          <p:cNvSpPr>
            <a:spLocks noGrp="1"/>
          </p:cNvSpPr>
          <p:nvPr>
            <p:ph type="pic" idx="13"/>
          </p:nvPr>
        </p:nvSpPr>
        <p:spPr>
          <a:xfrm>
            <a:off x="0" y="1"/>
            <a:ext cx="12192000" cy="6858001"/>
          </a:xfrm>
          <a:prstGeom prst="rect">
            <a:avLst/>
          </a:prstGeom>
        </p:spPr>
        <p:txBody>
          <a:bodyPr lIns="91439" tIns="45719" rIns="91439" bIns="45719">
            <a:noAutofit/>
          </a:bodyPr>
          <a:lstStyle/>
          <a:p>
            <a:endParaRPr/>
          </a:p>
        </p:txBody>
      </p:sp>
      <p:pic>
        <p:nvPicPr>
          <p:cNvPr id="84" name="Imagen 2" descr="Imagen 2"/>
          <p:cNvPicPr>
            <a:picLocks noChangeAspect="1"/>
          </p:cNvPicPr>
          <p:nvPr/>
        </p:nvPicPr>
        <p:blipFill>
          <a:blip r:embed="rId2"/>
          <a:stretch>
            <a:fillRect/>
          </a:stretch>
        </p:blipFill>
        <p:spPr>
          <a:xfrm>
            <a:off x="407987" y="346892"/>
            <a:ext cx="501741" cy="361870"/>
          </a:xfrm>
          <a:prstGeom prst="rect">
            <a:avLst/>
          </a:prstGeom>
          <a:ln w="12700">
            <a:miter lim="400000"/>
          </a:ln>
        </p:spPr>
      </p:pic>
      <p:sp>
        <p:nvSpPr>
          <p:cNvPr id="85"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92" name="Straight Connector 4"/>
          <p:cNvSpPr/>
          <p:nvPr/>
        </p:nvSpPr>
        <p:spPr>
          <a:xfrm>
            <a:off x="291546" y="1484244"/>
            <a:ext cx="755378" cy="1"/>
          </a:xfrm>
          <a:prstGeom prst="line">
            <a:avLst/>
          </a:prstGeom>
          <a:ln w="6350">
            <a:solidFill>
              <a:srgbClr val="000000"/>
            </a:solidFill>
            <a:miter/>
          </a:ln>
        </p:spPr>
        <p:txBody>
          <a:bodyPr lIns="45718" tIns="45718" rIns="45718" bIns="45718"/>
          <a:lstStyle/>
          <a:p>
            <a:endParaRPr/>
          </a:p>
        </p:txBody>
      </p:sp>
      <p:sp>
        <p:nvSpPr>
          <p:cNvPr id="93" name="Title Text"/>
          <p:cNvSpPr txBox="1">
            <a:spLocks noGrp="1"/>
          </p:cNvSpPr>
          <p:nvPr>
            <p:ph type="title"/>
          </p:nvPr>
        </p:nvSpPr>
        <p:spPr>
          <a:xfrm>
            <a:off x="1343024" y="1129931"/>
            <a:ext cx="10086976" cy="778383"/>
          </a:xfrm>
          <a:prstGeom prst="rect">
            <a:avLst/>
          </a:prstGeom>
        </p:spPr>
        <p:txBody>
          <a:bodyPr/>
          <a:lstStyle>
            <a:lvl1pPr>
              <a:lnSpc>
                <a:spcPct val="90000"/>
              </a:lnSpc>
              <a:defRPr sz="2800"/>
            </a:lvl1pPr>
          </a:lstStyle>
          <a:p>
            <a:r>
              <a:t>Title Text</a:t>
            </a:r>
          </a:p>
        </p:txBody>
      </p:sp>
      <p:sp>
        <p:nvSpPr>
          <p:cNvPr id="94" name="Picture Placeholder 8"/>
          <p:cNvSpPr>
            <a:spLocks noGrp="1"/>
          </p:cNvSpPr>
          <p:nvPr>
            <p:ph type="pic" sz="half" idx="13"/>
          </p:nvPr>
        </p:nvSpPr>
        <p:spPr>
          <a:xfrm>
            <a:off x="1343025" y="2060575"/>
            <a:ext cx="4752975" cy="4797425"/>
          </a:xfrm>
          <a:prstGeom prst="rect">
            <a:avLst/>
          </a:prstGeom>
        </p:spPr>
        <p:txBody>
          <a:bodyPr lIns="91439" tIns="45719" rIns="91439" bIns="45719">
            <a:noAutofit/>
          </a:bodyPr>
          <a:lstStyle/>
          <a:p>
            <a:endParaRPr/>
          </a:p>
        </p:txBody>
      </p:sp>
      <p:sp>
        <p:nvSpPr>
          <p:cNvPr id="95" name="Picture Placeholder 8"/>
          <p:cNvSpPr>
            <a:spLocks noGrp="1"/>
          </p:cNvSpPr>
          <p:nvPr>
            <p:ph type="pic" sz="half" idx="14"/>
          </p:nvPr>
        </p:nvSpPr>
        <p:spPr>
          <a:xfrm>
            <a:off x="6677024" y="2060575"/>
            <a:ext cx="4752978" cy="4797425"/>
          </a:xfrm>
          <a:prstGeom prst="rect">
            <a:avLst/>
          </a:prstGeom>
        </p:spPr>
        <p:txBody>
          <a:bodyPr lIns="91439" tIns="45719" rIns="91439" bIns="45719">
            <a:noAutofit/>
          </a:bodyPr>
          <a:lstStyle/>
          <a:p>
            <a:endParaRPr/>
          </a:p>
        </p:txBody>
      </p:sp>
      <p:sp>
        <p:nvSpPr>
          <p:cNvPr id="96" name="Slide Number"/>
          <p:cNvSpPr txBox="1">
            <a:spLocks noGrp="1"/>
          </p:cNvSpPr>
          <p:nvPr>
            <p:ph type="sldNum" sz="quarter" idx="2"/>
          </p:nvPr>
        </p:nvSpPr>
        <p:spPr>
          <a:xfrm>
            <a:off x="8463946" y="6221731"/>
            <a:ext cx="273654" cy="269239"/>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5" descr="Imagen 5"/>
          <p:cNvPicPr>
            <a:picLocks noChangeAspect="1"/>
          </p:cNvPicPr>
          <p:nvPr/>
        </p:nvPicPr>
        <p:blipFill>
          <a:blip r:embed="rId41"/>
          <a:stretch>
            <a:fillRect/>
          </a:stretch>
        </p:blipFill>
        <p:spPr>
          <a:xfrm>
            <a:off x="373760" y="320260"/>
            <a:ext cx="526319" cy="379596"/>
          </a:xfrm>
          <a:prstGeom prst="rect">
            <a:avLst/>
          </a:prstGeom>
          <a:ln w="12700">
            <a:miter lim="400000"/>
          </a:ln>
        </p:spPr>
      </p:pic>
      <p:sp>
        <p:nvSpPr>
          <p:cNvPr id="3" name="Title Text"/>
          <p:cNvSpPr txBox="1">
            <a:spLocks noGrp="1"/>
          </p:cNvSpPr>
          <p:nvPr>
            <p:ph type="title"/>
          </p:nvPr>
        </p:nvSpPr>
        <p:spPr>
          <a:xfrm>
            <a:off x="1343024" y="1257300"/>
            <a:ext cx="10086976" cy="1028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Title Text</a:t>
            </a:r>
          </a:p>
        </p:txBody>
      </p:sp>
      <p:sp>
        <p:nvSpPr>
          <p:cNvPr id="4" name="Body Level One…"/>
          <p:cNvSpPr txBox="1">
            <a:spLocks noGrp="1"/>
          </p:cNvSpPr>
          <p:nvPr>
            <p:ph type="body" idx="1"/>
          </p:nvPr>
        </p:nvSpPr>
        <p:spPr>
          <a:xfrm>
            <a:off x="1343024" y="2514600"/>
            <a:ext cx="10086976" cy="342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0" y="0"/>
            <a:ext cx="358411" cy="370838"/>
          </a:xfrm>
          <a:prstGeom prst="rect">
            <a:avLst/>
          </a:prstGeom>
          <a:ln w="12700">
            <a:miter lim="400000"/>
          </a:ln>
        </p:spPr>
        <p:txBody>
          <a:bodyPr wrap="none" lIns="45718" tIns="45718" rIns="45718" bIns="45718">
            <a:spAutoFit/>
          </a:bodyPr>
          <a:lstStyle>
            <a:lvl1pPr>
              <a:defRPr>
                <a:latin typeface="Open Sans"/>
                <a:ea typeface="Open Sans"/>
                <a:cs typeface="Open Sans"/>
                <a:sym typeface="Open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Lst>
  <p:transition spd="med"/>
  <p:txStyles>
    <p:titleStyle>
      <a:lvl1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1pPr>
      <a:lvl2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2pPr>
      <a:lvl3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3pPr>
      <a:lvl4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4pPr>
      <a:lvl5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5pPr>
      <a:lvl6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6pPr>
      <a:lvl7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7pPr>
      <a:lvl8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8pPr>
      <a:lvl9pPr marL="0" marR="0" indent="0" algn="l" defTabSz="914318" rtl="0" latinLnBrk="0">
        <a:lnSpc>
          <a:spcPct val="80000"/>
        </a:lnSpc>
        <a:spcBef>
          <a:spcPts val="0"/>
        </a:spcBef>
        <a:spcAft>
          <a:spcPts val="0"/>
        </a:spcAft>
        <a:buClrTx/>
        <a:buSzTx/>
        <a:buFontTx/>
        <a:buNone/>
        <a:tabLst/>
        <a:defRPr sz="4400" b="1" i="0" u="none" strike="noStrike" cap="none" spc="-151" baseline="0">
          <a:ln>
            <a:noFill/>
          </a:ln>
          <a:solidFill>
            <a:srgbClr val="203047"/>
          </a:solidFill>
          <a:uFillTx/>
          <a:latin typeface="Montserrat SemiBold"/>
          <a:ea typeface="Montserrat SemiBold"/>
          <a:cs typeface="Montserrat SemiBold"/>
          <a:sym typeface="Montserrat SemiBold"/>
        </a:defRPr>
      </a:lvl9pPr>
    </p:titleStyle>
    <p:bodyStyle>
      <a:lvl1pPr marL="0" marR="0" indent="0" algn="l" defTabSz="914318" rtl="0" latinLnBrk="0">
        <a:lnSpc>
          <a:spcPct val="150000"/>
        </a:lnSpc>
        <a:spcBef>
          <a:spcPts val="1000"/>
        </a:spcBef>
        <a:spcAft>
          <a:spcPts val="0"/>
        </a:spcAft>
        <a:buClrTx/>
        <a:buSzTx/>
        <a:buFontTx/>
        <a:buNone/>
        <a:tabLst/>
        <a:defRPr sz="2800" b="0" i="0" u="none" strike="noStrike" cap="none" spc="0" baseline="0">
          <a:ln>
            <a:noFill/>
          </a:ln>
          <a:solidFill>
            <a:srgbClr val="203047"/>
          </a:solidFill>
          <a:uFillTx/>
          <a:latin typeface="Open Sans"/>
          <a:ea typeface="Open Sans"/>
          <a:cs typeface="Open Sans"/>
          <a:sym typeface="Open Sans"/>
        </a:defRPr>
      </a:lvl1pPr>
      <a:lvl2pPr marL="0" marR="0" indent="0" algn="l" defTabSz="914318" rtl="0" latinLnBrk="0">
        <a:lnSpc>
          <a:spcPct val="150000"/>
        </a:lnSpc>
        <a:spcBef>
          <a:spcPts val="1000"/>
        </a:spcBef>
        <a:spcAft>
          <a:spcPts val="0"/>
        </a:spcAft>
        <a:buClrTx/>
        <a:buSzTx/>
        <a:buFontTx/>
        <a:buNone/>
        <a:tabLst/>
        <a:defRPr sz="2800" b="0" i="0" u="none" strike="noStrike" cap="none" spc="0" baseline="0">
          <a:ln>
            <a:noFill/>
          </a:ln>
          <a:solidFill>
            <a:srgbClr val="203047"/>
          </a:solidFill>
          <a:uFillTx/>
          <a:latin typeface="Open Sans"/>
          <a:ea typeface="Open Sans"/>
          <a:cs typeface="Open Sans"/>
          <a:sym typeface="Open Sans"/>
        </a:defRPr>
      </a:lvl2pPr>
      <a:lvl3pPr marL="0" marR="0" indent="0" algn="l" defTabSz="914318" rtl="0" latinLnBrk="0">
        <a:lnSpc>
          <a:spcPct val="150000"/>
        </a:lnSpc>
        <a:spcBef>
          <a:spcPts val="1000"/>
        </a:spcBef>
        <a:spcAft>
          <a:spcPts val="0"/>
        </a:spcAft>
        <a:buClrTx/>
        <a:buSzTx/>
        <a:buFontTx/>
        <a:buNone/>
        <a:tabLst/>
        <a:defRPr sz="2800" b="0" i="0" u="none" strike="noStrike" cap="none" spc="0" baseline="0">
          <a:ln>
            <a:noFill/>
          </a:ln>
          <a:solidFill>
            <a:srgbClr val="203047"/>
          </a:solidFill>
          <a:uFillTx/>
          <a:latin typeface="Open Sans"/>
          <a:ea typeface="Open Sans"/>
          <a:cs typeface="Open Sans"/>
          <a:sym typeface="Open Sans"/>
        </a:defRPr>
      </a:lvl3pPr>
      <a:lvl4pPr marL="0" marR="0" indent="0" algn="l" defTabSz="914318" rtl="0" latinLnBrk="0">
        <a:lnSpc>
          <a:spcPct val="150000"/>
        </a:lnSpc>
        <a:spcBef>
          <a:spcPts val="1000"/>
        </a:spcBef>
        <a:spcAft>
          <a:spcPts val="0"/>
        </a:spcAft>
        <a:buClrTx/>
        <a:buSzTx/>
        <a:buFontTx/>
        <a:buNone/>
        <a:tabLst/>
        <a:defRPr sz="2800" b="0" i="0" u="none" strike="noStrike" cap="none" spc="0" baseline="0">
          <a:ln>
            <a:noFill/>
          </a:ln>
          <a:solidFill>
            <a:srgbClr val="203047"/>
          </a:solidFill>
          <a:uFillTx/>
          <a:latin typeface="Open Sans"/>
          <a:ea typeface="Open Sans"/>
          <a:cs typeface="Open Sans"/>
          <a:sym typeface="Open Sans"/>
        </a:defRPr>
      </a:lvl4pPr>
      <a:lvl5pPr marL="0" marR="0" indent="0" algn="l" defTabSz="914318" rtl="0" latinLnBrk="0">
        <a:lnSpc>
          <a:spcPct val="150000"/>
        </a:lnSpc>
        <a:spcBef>
          <a:spcPts val="1000"/>
        </a:spcBef>
        <a:spcAft>
          <a:spcPts val="0"/>
        </a:spcAft>
        <a:buClrTx/>
        <a:buSzTx/>
        <a:buFontTx/>
        <a:buNone/>
        <a:tabLst/>
        <a:defRPr sz="2800" b="0" i="0" u="none" strike="noStrike" cap="none" spc="0" baseline="0">
          <a:ln>
            <a:noFill/>
          </a:ln>
          <a:solidFill>
            <a:srgbClr val="203047"/>
          </a:solidFill>
          <a:uFillTx/>
          <a:latin typeface="Open Sans"/>
          <a:ea typeface="Open Sans"/>
          <a:cs typeface="Open Sans"/>
          <a:sym typeface="Open Sans"/>
        </a:defRPr>
      </a:lvl5pPr>
      <a:lvl6pPr marL="2641362" marR="0" indent="-355568" algn="l" defTabSz="914318" rtl="0" latinLnBrk="0">
        <a:lnSpc>
          <a:spcPct val="150000"/>
        </a:lnSpc>
        <a:spcBef>
          <a:spcPts val="1000"/>
        </a:spcBef>
        <a:spcAft>
          <a:spcPts val="0"/>
        </a:spcAft>
        <a:buClrTx/>
        <a:buSzPct val="100000"/>
        <a:buFontTx/>
        <a:buChar char="•"/>
        <a:tabLst/>
        <a:defRPr sz="2800" b="0" i="0" u="none" strike="noStrike" cap="none" spc="0" baseline="0">
          <a:ln>
            <a:noFill/>
          </a:ln>
          <a:solidFill>
            <a:srgbClr val="203047"/>
          </a:solidFill>
          <a:uFillTx/>
          <a:latin typeface="Open Sans"/>
          <a:ea typeface="Open Sans"/>
          <a:cs typeface="Open Sans"/>
          <a:sym typeface="Open Sans"/>
        </a:defRPr>
      </a:lvl6pPr>
      <a:lvl7pPr marL="3098521" marR="0" indent="-355568" algn="l" defTabSz="914318" rtl="0" latinLnBrk="0">
        <a:lnSpc>
          <a:spcPct val="150000"/>
        </a:lnSpc>
        <a:spcBef>
          <a:spcPts val="1000"/>
        </a:spcBef>
        <a:spcAft>
          <a:spcPts val="0"/>
        </a:spcAft>
        <a:buClrTx/>
        <a:buSzPct val="100000"/>
        <a:buFontTx/>
        <a:buChar char="•"/>
        <a:tabLst/>
        <a:defRPr sz="2800" b="0" i="0" u="none" strike="noStrike" cap="none" spc="0" baseline="0">
          <a:ln>
            <a:noFill/>
          </a:ln>
          <a:solidFill>
            <a:srgbClr val="203047"/>
          </a:solidFill>
          <a:uFillTx/>
          <a:latin typeface="Open Sans"/>
          <a:ea typeface="Open Sans"/>
          <a:cs typeface="Open Sans"/>
          <a:sym typeface="Open Sans"/>
        </a:defRPr>
      </a:lvl7pPr>
      <a:lvl8pPr marL="3555679" marR="0" indent="-355568" algn="l" defTabSz="914318" rtl="0" latinLnBrk="0">
        <a:lnSpc>
          <a:spcPct val="150000"/>
        </a:lnSpc>
        <a:spcBef>
          <a:spcPts val="1000"/>
        </a:spcBef>
        <a:spcAft>
          <a:spcPts val="0"/>
        </a:spcAft>
        <a:buClrTx/>
        <a:buSzPct val="100000"/>
        <a:buFontTx/>
        <a:buChar char="•"/>
        <a:tabLst/>
        <a:defRPr sz="2800" b="0" i="0" u="none" strike="noStrike" cap="none" spc="0" baseline="0">
          <a:ln>
            <a:noFill/>
          </a:ln>
          <a:solidFill>
            <a:srgbClr val="203047"/>
          </a:solidFill>
          <a:uFillTx/>
          <a:latin typeface="Open Sans"/>
          <a:ea typeface="Open Sans"/>
          <a:cs typeface="Open Sans"/>
          <a:sym typeface="Open Sans"/>
        </a:defRPr>
      </a:lvl8pPr>
      <a:lvl9pPr marL="4012838" marR="0" indent="-355567" algn="l" defTabSz="914318" rtl="0" latinLnBrk="0">
        <a:lnSpc>
          <a:spcPct val="150000"/>
        </a:lnSpc>
        <a:spcBef>
          <a:spcPts val="1000"/>
        </a:spcBef>
        <a:spcAft>
          <a:spcPts val="0"/>
        </a:spcAft>
        <a:buClrTx/>
        <a:buSzPct val="100000"/>
        <a:buFontTx/>
        <a:buChar char="•"/>
        <a:tabLst/>
        <a:defRPr sz="2800" b="0" i="0" u="none" strike="noStrike" cap="none" spc="0" baseline="0">
          <a:ln>
            <a:noFill/>
          </a:ln>
          <a:solidFill>
            <a:srgbClr val="203047"/>
          </a:solidFill>
          <a:uFillTx/>
          <a:latin typeface="Open Sans"/>
          <a:ea typeface="Open Sans"/>
          <a:cs typeface="Open Sans"/>
          <a:sym typeface="Open Sans"/>
        </a:defRPr>
      </a:lvl9pPr>
    </p:bodyStyle>
    <p:other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Open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build.fhir.org/ig/dvci/vaccine-credential-ig/branches/mai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build.fhir.org/ig/dvci/vaccine-credential-ig/branches/mai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8.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accinationcredential.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build.fhir.org/ig/dvci/vaccine-credential-ig/branches/main" TargetMode="External"/><Relationship Id="rId4" Type="http://schemas.openxmlformats.org/officeDocument/2006/relationships/hyperlink" Target="https://smarthealth.card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accinationcredential.org/"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mailto:info@thecommonsproject.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ctángulo 8"/>
          <p:cNvSpPr/>
          <p:nvPr/>
        </p:nvSpPr>
        <p:spPr>
          <a:xfrm>
            <a:off x="0" y="0"/>
            <a:ext cx="12192000" cy="6858000"/>
          </a:xfrm>
          <a:prstGeom prst="rect">
            <a:avLst/>
          </a:prstGeom>
          <a:solidFill>
            <a:srgbClr val="F3F5FE"/>
          </a:solidFill>
          <a:ln w="12700">
            <a:miter lim="400000"/>
          </a:ln>
        </p:spPr>
        <p:txBody>
          <a:bodyPr lIns="45718" tIns="45718" rIns="45718" bIns="45718" anchor="ctr"/>
          <a:lstStyle/>
          <a:p>
            <a:pPr defTabSz="914400">
              <a:defRPr>
                <a:latin typeface="Open Sans"/>
                <a:ea typeface="Open Sans"/>
                <a:cs typeface="Open Sans"/>
                <a:sym typeface="Open Sans"/>
              </a:defRPr>
            </a:pPr>
            <a:endParaRPr/>
          </a:p>
        </p:txBody>
      </p:sp>
      <p:sp>
        <p:nvSpPr>
          <p:cNvPr id="460" name="Rectángulo 7"/>
          <p:cNvSpPr/>
          <p:nvPr/>
        </p:nvSpPr>
        <p:spPr>
          <a:xfrm>
            <a:off x="431025" y="336473"/>
            <a:ext cx="11489926" cy="6185053"/>
          </a:xfrm>
          <a:prstGeom prst="rect">
            <a:avLst/>
          </a:prstGeom>
          <a:solidFill>
            <a:srgbClr val="FFFFFF"/>
          </a:solidFill>
          <a:ln w="12700">
            <a:miter lim="400000"/>
          </a:ln>
        </p:spPr>
        <p:txBody>
          <a:bodyPr lIns="45718" tIns="45718" rIns="45718" bIns="45718" anchor="ctr"/>
          <a:lstStyle/>
          <a:p>
            <a:pPr defTabSz="914400">
              <a:defRPr>
                <a:latin typeface="Open Sans"/>
                <a:ea typeface="Open Sans"/>
                <a:cs typeface="Open Sans"/>
                <a:sym typeface="Open Sans"/>
              </a:defRPr>
            </a:pPr>
            <a:endParaRPr/>
          </a:p>
        </p:txBody>
      </p:sp>
      <p:pic>
        <p:nvPicPr>
          <p:cNvPr id="461" name="Imagen 4" descr="Imagen 4"/>
          <p:cNvPicPr>
            <a:picLocks noChangeAspect="1"/>
          </p:cNvPicPr>
          <p:nvPr/>
        </p:nvPicPr>
        <p:blipFill>
          <a:blip r:embed="rId3"/>
          <a:stretch>
            <a:fillRect/>
          </a:stretch>
        </p:blipFill>
        <p:spPr>
          <a:xfrm>
            <a:off x="5270918" y="2680037"/>
            <a:ext cx="1650166" cy="1190147"/>
          </a:xfrm>
          <a:prstGeom prst="rect">
            <a:avLst/>
          </a:prstGeom>
          <a:ln w="12700">
            <a:miter lim="400000"/>
          </a:ln>
        </p:spPr>
      </p:pic>
      <p:sp>
        <p:nvSpPr>
          <p:cNvPr id="462" name="CuadroTexto 9"/>
          <p:cNvSpPr txBox="1"/>
          <p:nvPr/>
        </p:nvSpPr>
        <p:spPr>
          <a:xfrm>
            <a:off x="4298547" y="4006604"/>
            <a:ext cx="375488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1400">
                <a:solidFill>
                  <a:srgbClr val="203047"/>
                </a:solidFill>
                <a:latin typeface="Montserrat"/>
                <a:ea typeface="Montserrat"/>
                <a:cs typeface="Montserrat"/>
                <a:sym typeface="Montserrat"/>
              </a:defRPr>
            </a:lvl1pPr>
          </a:lstStyle>
          <a:p>
            <a:pPr algn="ctr"/>
            <a:r>
              <a:rPr lang="en-US" sz="2000" b="1" dirty="0"/>
              <a:t>Vaccination Credential Initiative</a:t>
            </a:r>
            <a:endParaRPr sz="2000"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Box 7"/>
          <p:cNvSpPr txBox="1"/>
          <p:nvPr/>
        </p:nvSpPr>
        <p:spPr>
          <a:xfrm>
            <a:off x="956677" y="1344306"/>
            <a:ext cx="10475104" cy="214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171450" lvl="1"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endParaRPr lang="en-US" dirty="0">
              <a:solidFill>
                <a:schemeClr val="tx1">
                  <a:alpha val="70000"/>
                </a:schemeClr>
              </a:solidFill>
            </a:endParaRPr>
          </a:p>
        </p:txBody>
      </p:sp>
      <p:sp>
        <p:nvSpPr>
          <p:cNvPr id="5" name="TextBox 7">
            <a:extLst>
              <a:ext uri="{FF2B5EF4-FFF2-40B4-BE49-F238E27FC236}">
                <a16:creationId xmlns:a16="http://schemas.microsoft.com/office/drawing/2014/main" id="{D7543A2C-DF18-457E-A23D-F0EB167671F8}"/>
              </a:ext>
            </a:extLst>
          </p:cNvPr>
          <p:cNvSpPr txBox="1"/>
          <p:nvPr/>
        </p:nvSpPr>
        <p:spPr>
          <a:xfrm>
            <a:off x="5103543" y="255995"/>
            <a:ext cx="3228448"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Mission and Use Cases</a:t>
            </a:r>
            <a:endParaRPr sz="2400" dirty="0">
              <a:solidFill>
                <a:schemeClr val="accent6">
                  <a:lumMod val="50000"/>
                </a:schemeClr>
              </a:solidFill>
            </a:endParaRPr>
          </a:p>
        </p:txBody>
      </p:sp>
      <p:pic>
        <p:nvPicPr>
          <p:cNvPr id="7" name="Picture 6" descr="Diagram&#10;&#10;Description automatically generated">
            <a:extLst>
              <a:ext uri="{FF2B5EF4-FFF2-40B4-BE49-F238E27FC236}">
                <a16:creationId xmlns:a16="http://schemas.microsoft.com/office/drawing/2014/main" id="{83A642EB-3439-43CB-A79E-FE5D1F6F8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795709"/>
            <a:ext cx="9550590" cy="5519365"/>
          </a:xfrm>
          <a:prstGeom prst="rect">
            <a:avLst/>
          </a:prstGeom>
        </p:spPr>
      </p:pic>
    </p:spTree>
    <p:extLst>
      <p:ext uri="{BB962C8B-B14F-4D97-AF65-F5344CB8AC3E}">
        <p14:creationId xmlns:p14="http://schemas.microsoft.com/office/powerpoint/2010/main" val="36099857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Box 7"/>
          <p:cNvSpPr txBox="1"/>
          <p:nvPr/>
        </p:nvSpPr>
        <p:spPr>
          <a:xfrm>
            <a:off x="956677" y="1344306"/>
            <a:ext cx="10475104" cy="214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171450" lvl="1"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endParaRPr lang="en-US" dirty="0">
              <a:solidFill>
                <a:schemeClr val="tx1">
                  <a:alpha val="70000"/>
                </a:schemeClr>
              </a:solidFill>
            </a:endParaRPr>
          </a:p>
        </p:txBody>
      </p:sp>
      <p:sp>
        <p:nvSpPr>
          <p:cNvPr id="5" name="TextBox 7">
            <a:extLst>
              <a:ext uri="{FF2B5EF4-FFF2-40B4-BE49-F238E27FC236}">
                <a16:creationId xmlns:a16="http://schemas.microsoft.com/office/drawing/2014/main" id="{D7543A2C-DF18-457E-A23D-F0EB167671F8}"/>
              </a:ext>
            </a:extLst>
          </p:cNvPr>
          <p:cNvSpPr txBox="1"/>
          <p:nvPr/>
        </p:nvSpPr>
        <p:spPr>
          <a:xfrm>
            <a:off x="4451305" y="308379"/>
            <a:ext cx="4070025"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Standards and Technologies</a:t>
            </a:r>
            <a:endParaRPr sz="2400" dirty="0">
              <a:solidFill>
                <a:schemeClr val="accent6">
                  <a:lumMod val="50000"/>
                </a:schemeClr>
              </a:solidFill>
            </a:endParaRPr>
          </a:p>
        </p:txBody>
      </p:sp>
      <p:sp>
        <p:nvSpPr>
          <p:cNvPr id="6" name="TextBox 5">
            <a:extLst>
              <a:ext uri="{FF2B5EF4-FFF2-40B4-BE49-F238E27FC236}">
                <a16:creationId xmlns:a16="http://schemas.microsoft.com/office/drawing/2014/main" id="{F02C654C-2F39-4D00-A2B7-7CF376BADF22}"/>
              </a:ext>
            </a:extLst>
          </p:cNvPr>
          <p:cNvSpPr txBox="1"/>
          <p:nvPr/>
        </p:nvSpPr>
        <p:spPr>
          <a:xfrm>
            <a:off x="1197271" y="1559173"/>
            <a:ext cx="10578095" cy="3687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600"/>
              </a:spcBef>
              <a:spcAft>
                <a:spcPts val="600"/>
              </a:spcAft>
            </a:pPr>
            <a:r>
              <a:rPr lang="en-US" sz="2800" dirty="0">
                <a:latin typeface="Open Sans"/>
              </a:rPr>
              <a:t>VCI is building two core specifications:</a:t>
            </a:r>
          </a:p>
          <a:p>
            <a:pPr>
              <a:lnSpc>
                <a:spcPct val="150000"/>
              </a:lnSpc>
              <a:spcBef>
                <a:spcPts val="600"/>
              </a:spcBef>
              <a:spcAft>
                <a:spcPts val="600"/>
              </a:spcAft>
            </a:pPr>
            <a:r>
              <a:rPr lang="en-US" sz="2800" dirty="0">
                <a:latin typeface="Open Sans"/>
              </a:rPr>
              <a:t>	SMART Health Cards</a:t>
            </a:r>
            <a:br>
              <a:rPr lang="en-US" sz="2800" dirty="0">
                <a:latin typeface="Open Sans"/>
              </a:rPr>
            </a:br>
            <a:r>
              <a:rPr lang="en-US" dirty="0">
                <a:latin typeface="Open Sans"/>
              </a:rPr>
              <a:t>	Enabling individuals with verifiable health data</a:t>
            </a:r>
          </a:p>
          <a:p>
            <a:pPr>
              <a:lnSpc>
                <a:spcPct val="150000"/>
              </a:lnSpc>
              <a:spcBef>
                <a:spcPts val="600"/>
              </a:spcBef>
              <a:spcAft>
                <a:spcPts val="600"/>
              </a:spcAft>
            </a:pPr>
            <a:endParaRPr lang="en-US" dirty="0">
              <a:latin typeface="Open Sans"/>
            </a:endParaRPr>
          </a:p>
          <a:p>
            <a:pPr>
              <a:lnSpc>
                <a:spcPct val="150000"/>
              </a:lnSpc>
              <a:spcBef>
                <a:spcPts val="600"/>
              </a:spcBef>
              <a:spcAft>
                <a:spcPts val="600"/>
              </a:spcAft>
            </a:pPr>
            <a:r>
              <a:rPr lang="en-US" sz="2800" dirty="0">
                <a:latin typeface="Open Sans"/>
              </a:rPr>
              <a:t>	SMART Health Cards: Vaccination &amp; Testing </a:t>
            </a:r>
            <a:br>
              <a:rPr lang="en-US" sz="2800" dirty="0">
                <a:latin typeface="Open Sans"/>
              </a:rPr>
            </a:br>
            <a:r>
              <a:rPr lang="en-US" dirty="0">
                <a:latin typeface="Open Sans"/>
              </a:rPr>
              <a:t>	Apply SMART Health </a:t>
            </a:r>
            <a:r>
              <a:rPr lang="en-US">
                <a:latin typeface="Open Sans"/>
              </a:rPr>
              <a:t>Cards to </a:t>
            </a:r>
            <a:r>
              <a:rPr lang="en-US" dirty="0">
                <a:latin typeface="Open Sans"/>
              </a:rPr>
              <a:t>vaccinations and COVID-19</a:t>
            </a:r>
          </a:p>
        </p:txBody>
      </p:sp>
      <p:sp>
        <p:nvSpPr>
          <p:cNvPr id="7" name="TextBox 6">
            <a:extLst>
              <a:ext uri="{FF2B5EF4-FFF2-40B4-BE49-F238E27FC236}">
                <a16:creationId xmlns:a16="http://schemas.microsoft.com/office/drawing/2014/main" id="{183AFAA3-0420-4C36-81EB-B262B259354D}"/>
              </a:ext>
            </a:extLst>
          </p:cNvPr>
          <p:cNvSpPr txBox="1"/>
          <p:nvPr/>
        </p:nvSpPr>
        <p:spPr>
          <a:xfrm>
            <a:off x="7456667" y="6266567"/>
            <a:ext cx="4422557" cy="461665"/>
          </a:xfrm>
          <a:prstGeom prst="rect">
            <a:avLst/>
          </a:prstGeom>
          <a:ln>
            <a:noFill/>
          </a:ln>
        </p:spPr>
        <p:txBody>
          <a:bodyPr vert="horz" wrap="square" lIns="91440" tIns="45720" rIns="91440" bIns="45720" rtlCol="0">
            <a:spAutoFit/>
          </a:bodyPr>
          <a:lstStyle/>
          <a:p>
            <a:pPr lvl="0" defTabSz="914400" hangingPunct="1">
              <a:defRPr/>
            </a:pPr>
            <a:r>
              <a:rPr lang="en-US" sz="1200" kern="1200" dirty="0">
                <a:solidFill>
                  <a:srgbClr val="0B2338"/>
                </a:solidFill>
                <a:latin typeface="Arial" panose="020B0604020202020204"/>
                <a:ea typeface="+mn-ea"/>
                <a:cs typeface="+mn-cs"/>
                <a:hlinkClick r:id="rId3"/>
              </a:rPr>
              <a:t>https://smarthealth.cards/</a:t>
            </a:r>
            <a:br>
              <a:rPr lang="en-US" sz="1200" kern="1200" dirty="0">
                <a:solidFill>
                  <a:srgbClr val="0B2338"/>
                </a:solidFill>
                <a:latin typeface="Arial" panose="020B0604020202020204"/>
                <a:ea typeface="+mn-ea"/>
                <a:cs typeface="+mn-cs"/>
                <a:hlinkClick r:id="rId3"/>
              </a:rPr>
            </a:br>
            <a:r>
              <a:rPr lang="en-US" sz="1200" kern="1200" dirty="0">
                <a:solidFill>
                  <a:srgbClr val="0B2338"/>
                </a:solidFill>
                <a:latin typeface="Arial" panose="020B0604020202020204"/>
                <a:ea typeface="+mn-ea"/>
                <a:cs typeface="+mn-cs"/>
                <a:hlinkClick r:id="rId3"/>
              </a:rPr>
              <a:t>http</a:t>
            </a:r>
            <a:r>
              <a:rPr kumimoji="0" lang="en-US" sz="1200" b="0" i="0" u="none" strike="noStrike" kern="1200" cap="none" spc="0" normalizeH="0" baseline="0" noProof="0" dirty="0">
                <a:ln>
                  <a:noFill/>
                </a:ln>
                <a:solidFill>
                  <a:srgbClr val="0B2338"/>
                </a:solidFill>
                <a:effectLst/>
                <a:uLnTx/>
                <a:uFillTx/>
                <a:latin typeface="Arial" panose="020B0604020202020204"/>
                <a:ea typeface="+mn-ea"/>
                <a:cs typeface="+mn-cs"/>
                <a:hlinkClick r:id="rId3"/>
              </a:rPr>
              <a:t>://build.fhir.org/ig/dvci/vaccine-credential-ig/branches/main/</a:t>
            </a:r>
            <a:endParaRPr kumimoji="0" lang="en-US" sz="1200" b="0" i="0" u="none" strike="noStrike" kern="1200" cap="none" spc="0" normalizeH="0" baseline="0" noProof="0" dirty="0">
              <a:ln>
                <a:noFill/>
              </a:ln>
              <a:solidFill>
                <a:srgbClr val="0B233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3934509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Box 7"/>
          <p:cNvSpPr txBox="1"/>
          <p:nvPr/>
        </p:nvSpPr>
        <p:spPr>
          <a:xfrm>
            <a:off x="956677" y="1344306"/>
            <a:ext cx="10475104" cy="214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lvl="1"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endParaRPr lang="en-US" dirty="0">
              <a:solidFill>
                <a:schemeClr val="tx1">
                  <a:alpha val="70000"/>
                </a:schemeClr>
              </a:solidFill>
            </a:endParaRPr>
          </a:p>
        </p:txBody>
      </p:sp>
      <p:sp>
        <p:nvSpPr>
          <p:cNvPr id="5" name="TextBox 7">
            <a:extLst>
              <a:ext uri="{FF2B5EF4-FFF2-40B4-BE49-F238E27FC236}">
                <a16:creationId xmlns:a16="http://schemas.microsoft.com/office/drawing/2014/main" id="{D7543A2C-DF18-457E-A23D-F0EB167671F8}"/>
              </a:ext>
            </a:extLst>
          </p:cNvPr>
          <p:cNvSpPr txBox="1"/>
          <p:nvPr/>
        </p:nvSpPr>
        <p:spPr>
          <a:xfrm>
            <a:off x="2716870" y="427678"/>
            <a:ext cx="675826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SMART Health Cards: Vaccination &amp; Testing IG</a:t>
            </a:r>
            <a:endParaRPr sz="2400" dirty="0">
              <a:solidFill>
                <a:schemeClr val="accent6">
                  <a:lumMod val="50000"/>
                </a:schemeClr>
              </a:solidFill>
            </a:endParaRPr>
          </a:p>
        </p:txBody>
      </p:sp>
      <p:sp>
        <p:nvSpPr>
          <p:cNvPr id="6" name="TextBox 5">
            <a:extLst>
              <a:ext uri="{FF2B5EF4-FFF2-40B4-BE49-F238E27FC236}">
                <a16:creationId xmlns:a16="http://schemas.microsoft.com/office/drawing/2014/main" id="{F02C654C-2F39-4D00-A2B7-7CF376BADF22}"/>
              </a:ext>
            </a:extLst>
          </p:cNvPr>
          <p:cNvSpPr txBox="1"/>
          <p:nvPr/>
        </p:nvSpPr>
        <p:spPr>
          <a:xfrm>
            <a:off x="1197271" y="1559173"/>
            <a:ext cx="10578095" cy="45650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spcBef>
                <a:spcPts val="600"/>
              </a:spcBef>
              <a:spcAft>
                <a:spcPts val="600"/>
              </a:spcAft>
            </a:pPr>
            <a:r>
              <a:rPr lang="en-US" sz="2800" dirty="0">
                <a:latin typeface="Open Sans"/>
              </a:rPr>
              <a:t>FHIR Implementation Guide</a:t>
            </a:r>
          </a:p>
          <a:p>
            <a:pPr marL="285750" lvl="1" indent="-285750">
              <a:lnSpc>
                <a:spcPct val="150000"/>
              </a:lnSpc>
              <a:spcBef>
                <a:spcPts val="600"/>
              </a:spcBef>
              <a:spcAft>
                <a:spcPts val="600"/>
              </a:spcAft>
              <a:buFont typeface="Arial" panose="020B0604020202020204" pitchFamily="34" charset="0"/>
              <a:buChar char="•"/>
            </a:pPr>
            <a:r>
              <a:rPr lang="en-US" dirty="0">
                <a:latin typeface="Open Sans"/>
              </a:rPr>
              <a:t>Applies SMART Health Cards Framework to COVID-19 vaccination use case</a:t>
            </a:r>
          </a:p>
          <a:p>
            <a:pPr>
              <a:lnSpc>
                <a:spcPct val="150000"/>
              </a:lnSpc>
              <a:spcBef>
                <a:spcPts val="600"/>
              </a:spcBef>
              <a:spcAft>
                <a:spcPts val="600"/>
              </a:spcAft>
            </a:pPr>
            <a:r>
              <a:rPr lang="en-US" sz="2800" dirty="0">
                <a:latin typeface="Open Sans"/>
              </a:rPr>
              <a:t>Data Profiling and Minimization</a:t>
            </a:r>
          </a:p>
          <a:p>
            <a:pPr marL="285750" lvl="1" indent="-285750">
              <a:lnSpc>
                <a:spcPct val="150000"/>
              </a:lnSpc>
              <a:spcBef>
                <a:spcPts val="600"/>
              </a:spcBef>
              <a:spcAft>
                <a:spcPts val="600"/>
              </a:spcAft>
              <a:buFont typeface="Arial" panose="020B0604020202020204" pitchFamily="34" charset="0"/>
              <a:buChar char="•"/>
            </a:pPr>
            <a:r>
              <a:rPr lang="en-US" dirty="0">
                <a:latin typeface="Open Sans"/>
              </a:rPr>
              <a:t>Profiles for Patient and Immunization resources</a:t>
            </a:r>
          </a:p>
          <a:p>
            <a:pPr marL="285750" lvl="1" indent="-285750">
              <a:lnSpc>
                <a:spcPct val="150000"/>
              </a:lnSpc>
              <a:spcBef>
                <a:spcPts val="600"/>
              </a:spcBef>
              <a:spcAft>
                <a:spcPts val="600"/>
              </a:spcAft>
              <a:buFont typeface="Arial" panose="020B0604020202020204" pitchFamily="34" charset="0"/>
              <a:buChar char="•"/>
            </a:pPr>
            <a:r>
              <a:rPr lang="en-US" dirty="0">
                <a:latin typeface="Open Sans"/>
              </a:rPr>
              <a:t>Only disclose a minimum amount of information to verifier</a:t>
            </a:r>
          </a:p>
          <a:p>
            <a:pPr>
              <a:lnSpc>
                <a:spcPct val="150000"/>
              </a:lnSpc>
              <a:spcBef>
                <a:spcPts val="600"/>
              </a:spcBef>
              <a:spcAft>
                <a:spcPts val="600"/>
              </a:spcAft>
            </a:pPr>
            <a:r>
              <a:rPr lang="en-US" sz="2800" dirty="0">
                <a:latin typeface="Open Sans"/>
              </a:rPr>
              <a:t>Additional Use Cases</a:t>
            </a:r>
          </a:p>
          <a:p>
            <a:pPr marL="285750" lvl="1" indent="-285750">
              <a:lnSpc>
                <a:spcPct val="150000"/>
              </a:lnSpc>
              <a:spcBef>
                <a:spcPts val="600"/>
              </a:spcBef>
              <a:spcAft>
                <a:spcPts val="600"/>
              </a:spcAft>
              <a:buFont typeface="Arial" panose="020B0604020202020204" pitchFamily="34" charset="0"/>
              <a:buChar char="•"/>
            </a:pPr>
            <a:r>
              <a:rPr lang="en-US" dirty="0">
                <a:latin typeface="Open Sans"/>
              </a:rPr>
              <a:t>COVID related lab tests</a:t>
            </a:r>
          </a:p>
        </p:txBody>
      </p:sp>
      <p:sp>
        <p:nvSpPr>
          <p:cNvPr id="7" name="TextBox 6">
            <a:extLst>
              <a:ext uri="{FF2B5EF4-FFF2-40B4-BE49-F238E27FC236}">
                <a16:creationId xmlns:a16="http://schemas.microsoft.com/office/drawing/2014/main" id="{183AFAA3-0420-4C36-81EB-B262B259354D}"/>
              </a:ext>
            </a:extLst>
          </p:cNvPr>
          <p:cNvSpPr txBox="1"/>
          <p:nvPr/>
        </p:nvSpPr>
        <p:spPr>
          <a:xfrm>
            <a:off x="7456667" y="6266567"/>
            <a:ext cx="4422557" cy="276999"/>
          </a:xfrm>
          <a:prstGeom prst="rect">
            <a:avLst/>
          </a:prstGeom>
          <a:ln>
            <a:noFill/>
          </a:ln>
        </p:spPr>
        <p:txBody>
          <a:bodyPr vert="horz" wrap="none" lIns="91440" tIns="45720" rIns="91440" b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B2338"/>
                </a:solidFill>
                <a:effectLst/>
                <a:uLnTx/>
                <a:uFillTx/>
                <a:latin typeface="Arial" panose="020B0604020202020204"/>
                <a:ea typeface="+mn-ea"/>
                <a:cs typeface="+mn-cs"/>
                <a:hlinkClick r:id="rId3"/>
              </a:rPr>
              <a:t>http://build.fhir.org/ig/dvci/vaccine-credential-ig/branches/main/</a:t>
            </a:r>
            <a:endParaRPr kumimoji="0" lang="en-US" sz="1200" b="0" i="0" u="none" strike="noStrike" kern="1200" cap="none" spc="0" normalizeH="0" baseline="0" noProof="0" dirty="0">
              <a:ln>
                <a:noFill/>
              </a:ln>
              <a:solidFill>
                <a:srgbClr val="0B233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677594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icture containing person, people, older&#10;&#10;Description automatically generated">
            <a:extLst>
              <a:ext uri="{FF2B5EF4-FFF2-40B4-BE49-F238E27FC236}">
                <a16:creationId xmlns:a16="http://schemas.microsoft.com/office/drawing/2014/main" id="{B025C367-9B06-4A11-A302-26FC1C3ED74F}"/>
              </a:ext>
            </a:extLst>
          </p:cNvPr>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t="20170" b="20170"/>
          <a:stretch>
            <a:fillRect/>
          </a:stretch>
        </p:blipFill>
        <p:spPr/>
      </p:pic>
      <p:sp>
        <p:nvSpPr>
          <p:cNvPr id="7" name="Content Placeholder 6">
            <a:extLst>
              <a:ext uri="{FF2B5EF4-FFF2-40B4-BE49-F238E27FC236}">
                <a16:creationId xmlns:a16="http://schemas.microsoft.com/office/drawing/2014/main" id="{3F49EE81-B759-9F47-A409-903FE1DA6D02}"/>
              </a:ext>
            </a:extLst>
          </p:cNvPr>
          <p:cNvSpPr>
            <a:spLocks noGrp="1"/>
          </p:cNvSpPr>
          <p:nvPr>
            <p:ph sz="quarter" idx="4294967295"/>
          </p:nvPr>
        </p:nvSpPr>
        <p:spPr>
          <a:xfrm>
            <a:off x="4996987" y="1532063"/>
            <a:ext cx="7466012" cy="4475163"/>
          </a:xfrm>
        </p:spPr>
        <p:txBody>
          <a:bodyPr>
            <a:normAutofit fontScale="92500" lnSpcReduction="20000"/>
          </a:bodyPr>
          <a:lstStyle/>
          <a:p>
            <a:endParaRPr lang="en-US" dirty="0"/>
          </a:p>
          <a:p>
            <a:r>
              <a:rPr lang="en-US" sz="2400" dirty="0"/>
              <a:t>Participating in development of the SMART Health Cards Framework and Vaccination and Testing IG.</a:t>
            </a:r>
          </a:p>
          <a:p>
            <a:endParaRPr lang="en-US" sz="2400" dirty="0"/>
          </a:p>
          <a:p>
            <a:r>
              <a:rPr lang="en-US" sz="2400" dirty="0"/>
              <a:t>SMART Health Cards will be available though Ignite APIs for Millennium</a:t>
            </a:r>
          </a:p>
          <a:p>
            <a:endParaRPr lang="en-US" sz="2400" dirty="0"/>
          </a:p>
          <a:p>
            <a:r>
              <a:rPr lang="en-US" sz="2400" dirty="0"/>
              <a:t>Planning 2H 2021 rollout in US</a:t>
            </a:r>
          </a:p>
          <a:p>
            <a:endParaRPr lang="en-US" dirty="0"/>
          </a:p>
          <a:p>
            <a:endParaRPr lang="en-US" dirty="0"/>
          </a:p>
          <a:p>
            <a:endParaRPr lang="en-US" dirty="0"/>
          </a:p>
        </p:txBody>
      </p:sp>
      <p:pic>
        <p:nvPicPr>
          <p:cNvPr id="32" name="Picture 31">
            <a:extLst>
              <a:ext uri="{FF2B5EF4-FFF2-40B4-BE49-F238E27FC236}">
                <a16:creationId xmlns:a16="http://schemas.microsoft.com/office/drawing/2014/main" id="{6F048996-1822-4D5B-A4EC-160DC64941EB}"/>
              </a:ext>
            </a:extLst>
          </p:cNvPr>
          <p:cNvPicPr>
            <a:picLocks noChangeAspect="1"/>
          </p:cNvPicPr>
          <p:nvPr/>
        </p:nvPicPr>
        <p:blipFill>
          <a:blip r:embed="rId3"/>
          <a:stretch>
            <a:fillRect/>
          </a:stretch>
        </p:blipFill>
        <p:spPr>
          <a:xfrm>
            <a:off x="947964" y="1617209"/>
            <a:ext cx="849179" cy="418886"/>
          </a:xfrm>
          <a:prstGeom prst="rect">
            <a:avLst/>
          </a:prstGeom>
        </p:spPr>
      </p:pic>
      <p:pic>
        <p:nvPicPr>
          <p:cNvPr id="33" name="Picture 32">
            <a:extLst>
              <a:ext uri="{FF2B5EF4-FFF2-40B4-BE49-F238E27FC236}">
                <a16:creationId xmlns:a16="http://schemas.microsoft.com/office/drawing/2014/main" id="{5B4B65C0-D1E4-4C36-957E-56477F5B12FB}"/>
              </a:ext>
            </a:extLst>
          </p:cNvPr>
          <p:cNvPicPr>
            <a:picLocks noChangeAspect="1"/>
          </p:cNvPicPr>
          <p:nvPr/>
        </p:nvPicPr>
        <p:blipFill>
          <a:blip r:embed="rId4"/>
          <a:stretch>
            <a:fillRect/>
          </a:stretch>
        </p:blipFill>
        <p:spPr>
          <a:xfrm>
            <a:off x="730279" y="2169347"/>
            <a:ext cx="1284548" cy="420728"/>
          </a:xfrm>
          <a:prstGeom prst="rect">
            <a:avLst/>
          </a:prstGeom>
        </p:spPr>
      </p:pic>
      <p:sp>
        <p:nvSpPr>
          <p:cNvPr id="38" name="Rectangle: Rounded Corners 37">
            <a:extLst>
              <a:ext uri="{FF2B5EF4-FFF2-40B4-BE49-F238E27FC236}">
                <a16:creationId xmlns:a16="http://schemas.microsoft.com/office/drawing/2014/main" id="{AF4B139D-DE77-4118-BA4E-EECF4C0DAD1D}"/>
              </a:ext>
            </a:extLst>
          </p:cNvPr>
          <p:cNvSpPr/>
          <p:nvPr/>
        </p:nvSpPr>
        <p:spPr>
          <a:xfrm>
            <a:off x="416210" y="1532063"/>
            <a:ext cx="1912689" cy="117032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790DA0E0-4AEC-49B4-B818-7C4DD3C06944}"/>
              </a:ext>
            </a:extLst>
          </p:cNvPr>
          <p:cNvSpPr/>
          <p:nvPr/>
        </p:nvSpPr>
        <p:spPr>
          <a:xfrm>
            <a:off x="2573594" y="1532063"/>
            <a:ext cx="1912689" cy="117032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Logo, company name&#10;&#10;Description automatically generated">
            <a:extLst>
              <a:ext uri="{FF2B5EF4-FFF2-40B4-BE49-F238E27FC236}">
                <a16:creationId xmlns:a16="http://schemas.microsoft.com/office/drawing/2014/main" id="{C77FF4D5-2672-4AAD-AACD-BEE6736EFD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4348" y="1684757"/>
            <a:ext cx="1249708" cy="820121"/>
          </a:xfrm>
          <a:prstGeom prst="rect">
            <a:avLst/>
          </a:prstGeom>
        </p:spPr>
      </p:pic>
      <p:sp>
        <p:nvSpPr>
          <p:cNvPr id="42" name="TextBox 41">
            <a:extLst>
              <a:ext uri="{FF2B5EF4-FFF2-40B4-BE49-F238E27FC236}">
                <a16:creationId xmlns:a16="http://schemas.microsoft.com/office/drawing/2014/main" id="{A5E1A965-B036-482C-B95E-D86520E75600}"/>
              </a:ext>
            </a:extLst>
          </p:cNvPr>
          <p:cNvSpPr txBox="1"/>
          <p:nvPr/>
        </p:nvSpPr>
        <p:spPr>
          <a:xfrm>
            <a:off x="275408" y="5313364"/>
            <a:ext cx="3733116" cy="1169551"/>
          </a:xfrm>
          <a:prstGeom prst="rect">
            <a:avLst/>
          </a:prstGeom>
          <a:noFill/>
        </p:spPr>
        <p:txBody>
          <a:bodyPr wrap="square" lIns="0" tIns="0" rIns="0" bIns="0" rtlCol="0">
            <a:spAutoFit/>
          </a:bodyPr>
          <a:lstStyle/>
          <a:p>
            <a:pPr algn="l"/>
            <a:r>
              <a:rPr lang="en-US" sz="1600" b="1" dirty="0">
                <a:latin typeface="Arial" panose="020B0604020202020204" pitchFamily="34" charset="0"/>
                <a:cs typeface="Arial" panose="020B0604020202020204" pitchFamily="34" charset="0"/>
              </a:rPr>
              <a:t>Contact:</a:t>
            </a:r>
          </a:p>
          <a:p>
            <a:pPr algn="l"/>
            <a:r>
              <a:rPr lang="en-US" sz="1600" dirty="0">
                <a:latin typeface="Arial" panose="020B0604020202020204" pitchFamily="34" charset="0"/>
                <a:cs typeface="Arial" panose="020B0604020202020204" pitchFamily="34" charset="0"/>
              </a:rPr>
              <a:t>Michael Turman</a:t>
            </a:r>
          </a:p>
          <a:p>
            <a:pPr algn="l"/>
            <a:r>
              <a:rPr lang="en-US" sz="1200" b="0" dirty="0">
                <a:latin typeface="Arial" panose="020B0604020202020204" pitchFamily="34" charset="0"/>
                <a:cs typeface="Arial" panose="020B0604020202020204" pitchFamily="34" charset="0"/>
              </a:rPr>
              <a:t>Sr. Product Manager</a:t>
            </a:r>
          </a:p>
          <a:p>
            <a:pPr algn="l"/>
            <a:r>
              <a:rPr lang="en-US" sz="1200" dirty="0">
                <a:latin typeface="Arial" panose="020B0604020202020204" pitchFamily="34" charset="0"/>
                <a:cs typeface="Arial" panose="020B0604020202020204" pitchFamily="34" charset="0"/>
              </a:rPr>
              <a:t>michael.turman@cerner.com</a:t>
            </a:r>
            <a:endParaRPr lang="en-US" sz="1200" b="0" dirty="0">
              <a:latin typeface="Arial" panose="020B0604020202020204" pitchFamily="34" charset="0"/>
              <a:cs typeface="Arial" panose="020B0604020202020204" pitchFamily="34" charset="0"/>
            </a:endParaRPr>
          </a:p>
          <a:p>
            <a:pPr algn="l"/>
            <a:endParaRPr lang="en-US" sz="2000" b="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7AF8B36-FAE8-40FE-9697-931C3C3AC8FB}"/>
              </a:ext>
            </a:extLst>
          </p:cNvPr>
          <p:cNvSpPr txBox="1"/>
          <p:nvPr/>
        </p:nvSpPr>
        <p:spPr>
          <a:xfrm>
            <a:off x="4724401" y="342612"/>
            <a:ext cx="335989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Cerner’s Work with VCI</a:t>
            </a:r>
          </a:p>
        </p:txBody>
      </p:sp>
    </p:spTree>
    <p:extLst>
      <p:ext uri="{BB962C8B-B14F-4D97-AF65-F5344CB8AC3E}">
        <p14:creationId xmlns:p14="http://schemas.microsoft.com/office/powerpoint/2010/main" val="376117961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C140F114-CC82-D945-AA15-0FED020223CA}"/>
              </a:ext>
            </a:extLst>
          </p:cNvPr>
          <p:cNvSpPr txBox="1">
            <a:spLocks/>
          </p:cNvSpPr>
          <p:nvPr/>
        </p:nvSpPr>
        <p:spPr>
          <a:xfrm>
            <a:off x="1289050" y="1265129"/>
            <a:ext cx="10902950" cy="187817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3A93"/>
                </a:solidFill>
                <a:latin typeface="Open Sans"/>
              </a:rPr>
              <a:t>Provider Perspective on VCI</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3A93"/>
              </a:solidFill>
              <a:effectLst/>
              <a:uLnTx/>
              <a:uFillTx/>
              <a:latin typeface="Georgi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solidFill>
                <a:srgbClr val="003A93"/>
              </a:solidFill>
              <a:latin typeface="Georgia"/>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003A93"/>
              </a:solidFill>
              <a:effectLst/>
              <a:uLnTx/>
              <a:uFillTx/>
              <a:latin typeface="Open San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3A93"/>
                </a:solidFill>
                <a:latin typeface="Open Sans"/>
              </a:rPr>
              <a:t>William Gordon, MD, MBI</a:t>
            </a:r>
          </a:p>
          <a:p>
            <a:pPr lvl="0">
              <a:defRPr/>
            </a:pPr>
            <a:r>
              <a:rPr lang="en-US" sz="1800" dirty="0">
                <a:solidFill>
                  <a:srgbClr val="003A93"/>
                </a:solidFill>
                <a:latin typeface="Open Sans"/>
              </a:rPr>
              <a:t>Director, Solution &amp; Experience, Digital Care Transformation, Mass General Brigham</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srgbClr val="003A93"/>
                </a:solidFill>
                <a:latin typeface="Open Sans"/>
              </a:rPr>
              <a:t>Associate Physician, Brigham and Women’s Hospital</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dirty="0">
                <a:solidFill>
                  <a:srgbClr val="003A93"/>
                </a:solidFill>
                <a:latin typeface="Open Sans"/>
              </a:rPr>
              <a:t>Instructor in Medicine, Harvard Medical School</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400" dirty="0">
              <a:solidFill>
                <a:srgbClr val="003A93"/>
              </a:solidFill>
              <a:latin typeface="Open San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b="1" dirty="0">
                <a:solidFill>
                  <a:srgbClr val="003A93"/>
                </a:solidFill>
                <a:latin typeface="Open Sans"/>
              </a:rPr>
              <a:t>Adam Landman, MD, MS, MIS, MHS</a:t>
            </a:r>
          </a:p>
          <a:p>
            <a:pPr lvl="0">
              <a:defRPr/>
            </a:pPr>
            <a:r>
              <a:rPr lang="en-US" sz="1800" dirty="0">
                <a:solidFill>
                  <a:srgbClr val="003A93"/>
                </a:solidFill>
                <a:latin typeface="Open Sans"/>
              </a:rPr>
              <a:t>Chief Information Officer and Vice President, Digital Health, Brigham Health</a:t>
            </a:r>
          </a:p>
          <a:p>
            <a:pPr lvl="0">
              <a:defRPr/>
            </a:pPr>
            <a:r>
              <a:rPr kumimoji="0" lang="en-US" sz="1800" b="0" i="0" u="none" strike="noStrike" kern="1200" cap="none" spc="0" normalizeH="0" baseline="0" noProof="0" dirty="0">
                <a:ln>
                  <a:noFill/>
                </a:ln>
                <a:solidFill>
                  <a:srgbClr val="003A93"/>
                </a:solidFill>
                <a:effectLst/>
                <a:uLnTx/>
                <a:uFillTx/>
                <a:latin typeface="Open Sans"/>
              </a:rPr>
              <a:t>Associate Professor, Harvard </a:t>
            </a:r>
            <a:r>
              <a:rPr lang="en-US" sz="1800" dirty="0">
                <a:solidFill>
                  <a:srgbClr val="003A93"/>
                </a:solidFill>
                <a:latin typeface="Open Sans"/>
              </a:rPr>
              <a:t>Medical School</a:t>
            </a:r>
            <a:endParaRPr kumimoji="0" lang="en-US" sz="1800" b="0" i="0" u="none" strike="noStrike" kern="1200" cap="none" spc="0" normalizeH="0" baseline="0" noProof="0" dirty="0">
              <a:ln>
                <a:noFill/>
              </a:ln>
              <a:solidFill>
                <a:srgbClr val="003A93"/>
              </a:solidFill>
              <a:effectLst/>
              <a:uLnTx/>
              <a:uFillTx/>
              <a:latin typeface="Open Sans"/>
            </a:endParaRPr>
          </a:p>
        </p:txBody>
      </p:sp>
      <p:sp>
        <p:nvSpPr>
          <p:cNvPr id="7" name="TextBox 6">
            <a:extLst>
              <a:ext uri="{FF2B5EF4-FFF2-40B4-BE49-F238E27FC236}">
                <a16:creationId xmlns:a16="http://schemas.microsoft.com/office/drawing/2014/main" id="{1649EF01-697B-134E-885B-FF8EA7DB9730}"/>
              </a:ext>
            </a:extLst>
          </p:cNvPr>
          <p:cNvSpPr txBox="1"/>
          <p:nvPr/>
        </p:nvSpPr>
        <p:spPr>
          <a:xfrm>
            <a:off x="337503" y="6436656"/>
            <a:ext cx="620304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ysClr val="windowText" lastClr="000000"/>
                </a:solidFill>
                <a:effectLst/>
                <a:uLnTx/>
                <a:uFillTx/>
                <a:ea typeface="+mn-ea"/>
                <a:cs typeface="+mn-cs"/>
              </a:rPr>
              <a:t>Disclaimer: views expressed here do not necessarily reflect those of our employers</a:t>
            </a:r>
          </a:p>
        </p:txBody>
      </p:sp>
    </p:spTree>
    <p:extLst>
      <p:ext uri="{BB962C8B-B14F-4D97-AF65-F5344CB8AC3E}">
        <p14:creationId xmlns:p14="http://schemas.microsoft.com/office/powerpoint/2010/main" val="39386571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F3E2BAB-2104-E64D-AFA7-A063D6CB20C8}"/>
              </a:ext>
            </a:extLst>
          </p:cNvPr>
          <p:cNvSpPr txBox="1">
            <a:spLocks/>
          </p:cNvSpPr>
          <p:nvPr/>
        </p:nvSpPr>
        <p:spPr>
          <a:xfrm>
            <a:off x="460130" y="1827628"/>
            <a:ext cx="7938739" cy="4023360"/>
          </a:xfrm>
          <a:prstGeom prst="rect">
            <a:avLst/>
          </a:prstGeom>
          <a:noFill/>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A93"/>
                </a:solidFill>
                <a:effectLst/>
                <a:uLnTx/>
                <a:uFillTx/>
                <a:latin typeface="Calibri"/>
                <a:ea typeface="+mn-ea"/>
                <a:cs typeface="+mn-cs"/>
              </a:rPr>
              <a:t>Early adopter of patient-facing APIs</a:t>
            </a:r>
            <a:endParaRPr kumimoji="0" lang="en-US" sz="1600" b="1" i="0" u="none" strike="noStrike" kern="1200" cap="none" spc="0" normalizeH="0" baseline="0" noProof="0" dirty="0">
              <a:ln>
                <a:noFill/>
              </a:ln>
              <a:solidFill>
                <a:srgbClr val="003A9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Sync for Science and Apple Health Records on iPhone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dirty="0">
              <a:solidFill>
                <a:srgbClr val="000000"/>
              </a:solidFill>
              <a:latin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A93"/>
                </a:solidFill>
                <a:effectLst/>
                <a:uLnTx/>
                <a:uFillTx/>
                <a:latin typeface="Calibri"/>
                <a:ea typeface="+mn-ea"/>
                <a:cs typeface="+mn-cs"/>
              </a:rPr>
              <a:t>Implementation site and collaborator for CommonHealth</a:t>
            </a:r>
            <a:endParaRPr kumimoji="0" lang="en-US" sz="1600" b="1" i="0" u="none" strike="noStrike" kern="1200" cap="none" spc="0" normalizeH="0" baseline="0" noProof="0" dirty="0">
              <a:ln>
                <a:noFill/>
              </a:ln>
              <a:solidFill>
                <a:srgbClr val="003A9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Now live with both Apple and Android options for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lvl="0">
              <a:defRPr/>
            </a:pPr>
            <a:r>
              <a:rPr lang="en-US" sz="2000" b="1" dirty="0">
                <a:solidFill>
                  <a:srgbClr val="003A93"/>
                </a:solidFill>
                <a:latin typeface="Calibri"/>
              </a:rPr>
              <a:t>Early research on patient-facing APIs</a:t>
            </a:r>
            <a:endParaRPr lang="en-US" sz="1600" b="1" dirty="0">
              <a:solidFill>
                <a:srgbClr val="003A93"/>
              </a:solidFill>
              <a:latin typeface="Calibri"/>
            </a:endParaRPr>
          </a:p>
          <a:p>
            <a:pPr lvl="0">
              <a:defRPr/>
            </a:pPr>
            <a:r>
              <a:rPr lang="en-US" sz="2000" dirty="0">
                <a:solidFill>
                  <a:srgbClr val="000000"/>
                </a:solidFill>
                <a:latin typeface="Calibri"/>
              </a:rPr>
              <a:t>Work published in NEJM Catalyst, JAMA Network Open, JMIR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A93"/>
                </a:solidFill>
                <a:effectLst/>
                <a:uLnTx/>
                <a:uFillTx/>
                <a:latin typeface="Calibri"/>
                <a:ea typeface="+mn-ea"/>
                <a:cs typeface="+mn-cs"/>
              </a:rPr>
              <a:t>Epic EHR across the delivery network</a:t>
            </a:r>
            <a:endParaRPr kumimoji="0" lang="en-US" sz="1600" b="1" i="0" u="none" strike="noStrike" kern="1200" cap="none" spc="0" normalizeH="0" baseline="0" noProof="0" dirty="0">
              <a:ln>
                <a:noFill/>
              </a:ln>
              <a:solidFill>
                <a:srgbClr val="003A9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3A93"/>
                </a:solidFill>
                <a:effectLst/>
                <a:uLnTx/>
                <a:uFillTx/>
                <a:latin typeface="Calibri"/>
                <a:ea typeface="+mn-ea"/>
                <a:cs typeface="+mn-cs"/>
              </a:rPr>
              <a:t>Home-grown “COVID Pass” screening and scheduling app</a:t>
            </a:r>
            <a:endParaRPr kumimoji="0" lang="en-US" sz="1600" b="1" i="0" u="none" strike="noStrike" kern="1200" cap="none" spc="0" normalizeH="0" baseline="0" noProof="0" dirty="0">
              <a:ln>
                <a:noFill/>
              </a:ln>
              <a:solidFill>
                <a:srgbClr val="003A9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Used daily by &gt;50,000 employees, integrated with </a:t>
            </a:r>
            <a:r>
              <a:rPr lang="en-US" sz="2000" dirty="0">
                <a:solidFill>
                  <a:srgbClr val="000000"/>
                </a:solidFill>
                <a:latin typeface="Calibri"/>
              </a:rPr>
              <a:t>EHR</a:t>
            </a:r>
            <a:r>
              <a:rPr kumimoji="0" lang="en-US" sz="2000" b="0" i="0" u="none" strike="noStrike" kern="1200" cap="none" spc="0" normalizeH="0" baseline="0" noProof="0" dirty="0">
                <a:ln>
                  <a:noFill/>
                </a:ln>
                <a:solidFill>
                  <a:srgbClr val="000000"/>
                </a:solidFill>
                <a:effectLst/>
                <a:uLnTx/>
                <a:uFillTx/>
                <a:latin typeface="Calibri"/>
                <a:ea typeface="+mn-ea"/>
                <a:cs typeface="+mn-cs"/>
              </a:rPr>
              <a:t>, and vaccine scheduling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13">
            <a:extLst>
              <a:ext uri="{FF2B5EF4-FFF2-40B4-BE49-F238E27FC236}">
                <a16:creationId xmlns:a16="http://schemas.microsoft.com/office/drawing/2014/main" id="{5012856B-68DF-4247-934C-ADFBDE1CE4A5}"/>
              </a:ext>
            </a:extLst>
          </p:cNvPr>
          <p:cNvSpPr txBox="1">
            <a:spLocks/>
          </p:cNvSpPr>
          <p:nvPr/>
        </p:nvSpPr>
        <p:spPr>
          <a:xfrm>
            <a:off x="300625" y="1007012"/>
            <a:ext cx="10154232"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3A93"/>
                </a:solidFill>
                <a:effectLst/>
                <a:uLnTx/>
                <a:uFillTx/>
                <a:latin typeface="Open Sans"/>
              </a:rPr>
              <a:t>Background</a:t>
            </a:r>
            <a:endParaRPr kumimoji="0" lang="en-US" sz="3200" b="0" i="0" u="none" strike="noStrike" kern="1200" cap="none" spc="0" normalizeH="0" baseline="0" noProof="0" dirty="0">
              <a:ln>
                <a:noFill/>
              </a:ln>
              <a:solidFill>
                <a:srgbClr val="003A93"/>
              </a:solidFill>
              <a:effectLst/>
              <a:uLnTx/>
              <a:uFillTx/>
              <a:latin typeface="Open Sans"/>
            </a:endParaRPr>
          </a:p>
        </p:txBody>
      </p:sp>
      <p:pic>
        <p:nvPicPr>
          <p:cNvPr id="9" name="Picture 8" descr="Graphical user interface, application&#10;&#10;Description automatically generated">
            <a:extLst>
              <a:ext uri="{FF2B5EF4-FFF2-40B4-BE49-F238E27FC236}">
                <a16:creationId xmlns:a16="http://schemas.microsoft.com/office/drawing/2014/main" id="{A1DBE3AA-3D29-5742-B4A3-E2C37E4E94A9}"/>
              </a:ext>
            </a:extLst>
          </p:cNvPr>
          <p:cNvPicPr>
            <a:picLocks noChangeAspect="1"/>
          </p:cNvPicPr>
          <p:nvPr/>
        </p:nvPicPr>
        <p:blipFill>
          <a:blip r:embed="rId2"/>
          <a:stretch>
            <a:fillRect/>
          </a:stretch>
        </p:blipFill>
        <p:spPr>
          <a:xfrm>
            <a:off x="8752975" y="1556394"/>
            <a:ext cx="2603756" cy="4628900"/>
          </a:xfrm>
          <a:prstGeom prst="rect">
            <a:avLst/>
          </a:prstGeom>
        </p:spPr>
      </p:pic>
    </p:spTree>
    <p:extLst>
      <p:ext uri="{BB962C8B-B14F-4D97-AF65-F5344CB8AC3E}">
        <p14:creationId xmlns:p14="http://schemas.microsoft.com/office/powerpoint/2010/main" val="22310806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CB9C4BAE-B015-164E-805D-02FD28472635}"/>
              </a:ext>
            </a:extLst>
          </p:cNvPr>
          <p:cNvGraphicFramePr>
            <a:graphicFrameLocks noGrp="1"/>
          </p:cNvGraphicFramePr>
          <p:nvPr>
            <p:extLst>
              <p:ext uri="{D42A27DB-BD31-4B8C-83A1-F6EECF244321}">
                <p14:modId xmlns:p14="http://schemas.microsoft.com/office/powerpoint/2010/main" val="4127199680"/>
              </p:ext>
            </p:extLst>
          </p:nvPr>
        </p:nvGraphicFramePr>
        <p:xfrm>
          <a:off x="935353" y="2345929"/>
          <a:ext cx="10069697" cy="4148176"/>
        </p:xfrm>
        <a:graphic>
          <a:graphicData uri="http://schemas.openxmlformats.org/drawingml/2006/table">
            <a:tbl>
              <a:tblPr firstRow="1" bandRow="1"/>
              <a:tblGrid>
                <a:gridCol w="4047188">
                  <a:extLst>
                    <a:ext uri="{9D8B030D-6E8A-4147-A177-3AD203B41FA5}">
                      <a16:colId xmlns:a16="http://schemas.microsoft.com/office/drawing/2014/main" val="508621025"/>
                    </a:ext>
                  </a:extLst>
                </a:gridCol>
                <a:gridCol w="6022509">
                  <a:extLst>
                    <a:ext uri="{9D8B030D-6E8A-4147-A177-3AD203B41FA5}">
                      <a16:colId xmlns:a16="http://schemas.microsoft.com/office/drawing/2014/main" val="1423797444"/>
                    </a:ext>
                  </a:extLst>
                </a:gridCol>
              </a:tblGrid>
              <a:tr h="335717">
                <a:tc>
                  <a:txBody>
                    <a:bodyPr/>
                    <a:lstStyle>
                      <a:lvl1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9pPr>
                    </a:lstStyle>
                    <a:p>
                      <a:r>
                        <a:rPr lang="en-US" sz="1600" dirty="0"/>
                        <a:t>Consideration</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solidFill>
                  </a:tcPr>
                </a:tc>
                <a:tc>
                  <a:txBody>
                    <a:bodyPr/>
                    <a:lstStyle>
                      <a:lvl1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Open Sans"/>
                        </a:defRPr>
                      </a:lvl9pPr>
                    </a:lstStyle>
                    <a:p>
                      <a:r>
                        <a:rPr lang="en-US" sz="1600" dirty="0"/>
                        <a:t>Approach</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solidFill>
                  </a:tcPr>
                </a:tc>
                <a:extLst>
                  <a:ext uri="{0D108BD9-81ED-4DB2-BD59-A6C34878D82A}">
                    <a16:rowId xmlns:a16="http://schemas.microsoft.com/office/drawing/2014/main" val="337409416"/>
                  </a:ext>
                </a:extLst>
              </a:tr>
              <a:tr h="57945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Can we make a patient’s immunization record available digitally?</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Immunizations are already available via the patient-access API</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extLst>
                  <a:ext uri="{0D108BD9-81ED-4DB2-BD59-A6C34878D82A}">
                    <a16:rowId xmlns:a16="http://schemas.microsoft.com/office/drawing/2014/main" val="2849488608"/>
                  </a:ext>
                </a:extLst>
              </a:tr>
              <a:tr h="57945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Equity considerations behind requiring a digital passport for travel, entertainment, etc.</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Non-digital options (e.g., PDF of barcode), though does not address fully</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91219286"/>
                  </a:ext>
                </a:extLst>
              </a:tr>
              <a:tr h="57945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Technical build requirements</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Will our EHR vendor build this, or will it be custom? Are the standards mature enough to develop against?</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extLst>
                  <a:ext uri="{0D108BD9-81ED-4DB2-BD59-A6C34878D82A}">
                    <a16:rowId xmlns:a16="http://schemas.microsoft.com/office/drawing/2014/main" val="2415732487"/>
                  </a:ext>
                </a:extLst>
              </a:tr>
              <a:tr h="57945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State immunizations registries</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How would we manage immunizations reported in our EHR, but done elsewhere (either through state exchange or provider report?)</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22457281"/>
                  </a:ext>
                </a:extLst>
              </a:tr>
              <a:tr h="33571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End-users</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Should we pilot with a smaller set of patients, like our employees?</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0077CA">
                        <a:tint val="20000"/>
                      </a:srgbClr>
                    </a:solidFill>
                  </a:tcPr>
                </a:tc>
                <a:extLst>
                  <a:ext uri="{0D108BD9-81ED-4DB2-BD59-A6C34878D82A}">
                    <a16:rowId xmlns:a16="http://schemas.microsoft.com/office/drawing/2014/main" val="4002472953"/>
                  </a:ext>
                </a:extLst>
              </a:tr>
              <a:tr h="579457">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Verifiers and holders</a:t>
                      </a:r>
                    </a:p>
                  </a:txBody>
                  <a:tcPr marL="82780" marR="82780" marT="41390" marB="41390">
                    <a:lnL w="12700" cmpd="sng">
                      <a:solidFill>
                        <a:srgbClr val="0077CA"/>
                      </a:solidFill>
                    </a:lnL>
                    <a:lnR>
                      <a:noFill/>
                    </a:lnR>
                    <a:lnT w="12700" cmpd="sng">
                      <a:solidFill>
                        <a:srgbClr val="0077CA"/>
                      </a:solidFill>
                    </a:lnT>
                    <a:lnB w="12700" cap="flat" cmpd="sng" algn="ctr">
                      <a:solidFill>
                        <a:srgbClr val="0077C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1pPr>
                      <a:lvl2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2pPr>
                      <a:lvl3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3pPr>
                      <a:lvl4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4pPr>
                      <a:lvl5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5pPr>
                      <a:lvl6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6pPr>
                      <a:lvl7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7pPr>
                      <a:lvl8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8pPr>
                      <a:lvl9pPr marL="0" marR="0" indent="0" algn="l" defTabSz="91433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Open Sans"/>
                        </a:defRPr>
                      </a:lvl9pPr>
                    </a:lstStyle>
                    <a:p>
                      <a:r>
                        <a:rPr lang="en-US" sz="1600" dirty="0"/>
                        <a:t>What is our relationship with holders and verifiers, and in particular, what is the trust model and our organizational risk?</a:t>
                      </a:r>
                    </a:p>
                  </a:txBody>
                  <a:tcPr marL="82780" marR="82780" marT="41390" marB="41390">
                    <a:lnL>
                      <a:noFill/>
                    </a:lnL>
                    <a:lnR w="12700" cmpd="sng">
                      <a:solidFill>
                        <a:srgbClr val="0077CA"/>
                      </a:solidFill>
                    </a:lnR>
                    <a:lnT w="12700" cmpd="sng">
                      <a:solidFill>
                        <a:srgbClr val="0077CA"/>
                      </a:solidFill>
                    </a:lnT>
                    <a:lnB w="12700" cap="flat" cmpd="sng" algn="ctr">
                      <a:solidFill>
                        <a:srgbClr val="0077CA"/>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66979407"/>
                  </a:ext>
                </a:extLst>
              </a:tr>
              <a:tr h="579457">
                <a:tc>
                  <a:txBody>
                    <a:bodyPr/>
                    <a:lstStyle/>
                    <a:p>
                      <a:r>
                        <a:rPr lang="en-US" sz="1600" dirty="0">
                          <a:latin typeface="+mj-lt"/>
                        </a:rPr>
                        <a:t>Potential role in furthering disparities or restricting access to essential services</a:t>
                      </a:r>
                    </a:p>
                  </a:txBody>
                  <a:tcPr marL="82780" marR="82780" marT="41390" marB="41390">
                    <a:lnL w="12700" cmpd="sng">
                      <a:solidFill>
                        <a:srgbClr val="0077CA"/>
                      </a:solidFill>
                    </a:lnL>
                    <a:lnR>
                      <a:no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tc>
                  <a:txBody>
                    <a:bodyPr/>
                    <a:lstStyle/>
                    <a:p>
                      <a:pPr marL="0" marR="0" indent="0" algn="l" defTabSz="914330" rtl="0" eaLnBrk="1" fontAlgn="auto" latinLnBrk="0" hangingPunct="1">
                        <a:lnSpc>
                          <a:spcPct val="100000"/>
                        </a:lnSpc>
                        <a:spcBef>
                          <a:spcPts val="0"/>
                        </a:spcBef>
                        <a:spcAft>
                          <a:spcPts val="0"/>
                        </a:spcAft>
                        <a:buClrTx/>
                        <a:buSzTx/>
                        <a:buFontTx/>
                        <a:buNone/>
                        <a:tabLst/>
                        <a:defRPr/>
                      </a:pPr>
                      <a:r>
                        <a:rPr lang="en-US" sz="1600" dirty="0">
                          <a:latin typeface="+mj-lt"/>
                        </a:rPr>
                        <a:t>What will be the impact of enabling this more broadly particularly given health inequities exposed by COVID-19?</a:t>
                      </a:r>
                    </a:p>
                  </a:txBody>
                  <a:tcPr marL="82780" marR="82780" marT="41390" marB="41390">
                    <a:lnL>
                      <a:noFill/>
                    </a:lnL>
                    <a:lnR w="12700" cmpd="sng">
                      <a:solidFill>
                        <a:srgbClr val="0077CA"/>
                      </a:solidFill>
                    </a:lnR>
                    <a:lnT w="12700" cmpd="sng">
                      <a:solidFill>
                        <a:srgbClr val="0077CA"/>
                      </a:solidFill>
                    </a:lnT>
                    <a:lnB w="12700" cmpd="sng">
                      <a:solidFill>
                        <a:srgbClr val="0077CA"/>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5081240"/>
                  </a:ext>
                </a:extLst>
              </a:tr>
            </a:tbl>
          </a:graphicData>
        </a:graphic>
      </p:graphicFrame>
      <p:sp>
        <p:nvSpPr>
          <p:cNvPr id="4" name="TextBox 3">
            <a:extLst>
              <a:ext uri="{FF2B5EF4-FFF2-40B4-BE49-F238E27FC236}">
                <a16:creationId xmlns:a16="http://schemas.microsoft.com/office/drawing/2014/main" id="{C9973545-F93B-3F43-AF7D-FA24D475DEF4}"/>
              </a:ext>
            </a:extLst>
          </p:cNvPr>
          <p:cNvSpPr txBox="1"/>
          <p:nvPr/>
        </p:nvSpPr>
        <p:spPr>
          <a:xfrm>
            <a:off x="331973" y="1494324"/>
            <a:ext cx="11123188" cy="646331"/>
          </a:xfrm>
          <a:prstGeom prst="rect">
            <a:avLst/>
          </a:prstGeom>
          <a:noFill/>
        </p:spPr>
        <p:txBody>
          <a:bodyPr wrap="square" rtlCol="0">
            <a:spAutoFit/>
          </a:bodyPr>
          <a:lstStyle/>
          <a:p>
            <a:pPr defTabSz="914400" hangingPunct="1">
              <a:defRPr/>
            </a:pPr>
            <a:r>
              <a:rPr lang="en-US" kern="1200" dirty="0"/>
              <a:t>Convened a working group of internal innovators to understand the use-case, including technical, operational, and clinical considerations.</a:t>
            </a:r>
          </a:p>
        </p:txBody>
      </p:sp>
      <p:sp>
        <p:nvSpPr>
          <p:cNvPr id="5" name="Title 13">
            <a:extLst>
              <a:ext uri="{FF2B5EF4-FFF2-40B4-BE49-F238E27FC236}">
                <a16:creationId xmlns:a16="http://schemas.microsoft.com/office/drawing/2014/main" id="{E2E97B80-2D53-D844-9927-84FB484FB54A}"/>
              </a:ext>
            </a:extLst>
          </p:cNvPr>
          <p:cNvSpPr txBox="1">
            <a:spLocks/>
          </p:cNvSpPr>
          <p:nvPr/>
        </p:nvSpPr>
        <p:spPr>
          <a:xfrm>
            <a:off x="331973" y="928384"/>
            <a:ext cx="10902950"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3A93"/>
                </a:solidFill>
                <a:effectLst/>
                <a:uLnTx/>
                <a:uFillTx/>
                <a:latin typeface="Open Sans"/>
              </a:rPr>
              <a:t>Initial Considerations and Approach</a:t>
            </a:r>
          </a:p>
        </p:txBody>
      </p:sp>
    </p:spTree>
    <p:extLst>
      <p:ext uri="{BB962C8B-B14F-4D97-AF65-F5344CB8AC3E}">
        <p14:creationId xmlns:p14="http://schemas.microsoft.com/office/powerpoint/2010/main" val="12101685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C140F114-CC82-D945-AA15-0FED020223CA}"/>
              </a:ext>
            </a:extLst>
          </p:cNvPr>
          <p:cNvSpPr txBox="1">
            <a:spLocks/>
          </p:cNvSpPr>
          <p:nvPr/>
        </p:nvSpPr>
        <p:spPr>
          <a:xfrm>
            <a:off x="453781" y="934183"/>
            <a:ext cx="10902950"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3A93"/>
                </a:solidFill>
                <a:effectLst/>
                <a:uLnTx/>
                <a:uFillTx/>
                <a:latin typeface="Open Sans"/>
              </a:rPr>
              <a:t>Status</a:t>
            </a:r>
          </a:p>
        </p:txBody>
      </p:sp>
      <p:sp>
        <p:nvSpPr>
          <p:cNvPr id="5" name="Content Placeholder 2">
            <a:extLst>
              <a:ext uri="{FF2B5EF4-FFF2-40B4-BE49-F238E27FC236}">
                <a16:creationId xmlns:a16="http://schemas.microsoft.com/office/drawing/2014/main" id="{B945D609-3504-B543-8DA5-F4B0B0CAB47F}"/>
              </a:ext>
            </a:extLst>
          </p:cNvPr>
          <p:cNvSpPr txBox="1">
            <a:spLocks/>
          </p:cNvSpPr>
          <p:nvPr/>
        </p:nvSpPr>
        <p:spPr>
          <a:xfrm>
            <a:off x="312819" y="1553118"/>
            <a:ext cx="10902950" cy="402336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Working with the VCI team on advancing the SMART Health Cards standard through regular meetings, email, and </a:t>
            </a:r>
            <a:r>
              <a:rPr lang="en-US" dirty="0" err="1">
                <a:solidFill>
                  <a:srgbClr val="000000"/>
                </a:solidFill>
                <a:latin typeface="Calibri"/>
              </a:rPr>
              <a:t>chat.fhir.org</a:t>
            </a:r>
            <a:endParaRPr lang="en-US"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Many important considerations raised so far – what is the right trust model, how do we deal with state immunization data, is there a potential ”write-back” use case, among others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The multi-stakeholder, not-for-profit, and transparent approach to VCI has been effective at moving towards consensus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Working towards understanding whether it will make sense for our organization to digitally sign health records data for our patients</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530282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3">
            <a:extLst>
              <a:ext uri="{FF2B5EF4-FFF2-40B4-BE49-F238E27FC236}">
                <a16:creationId xmlns:a16="http://schemas.microsoft.com/office/drawing/2014/main" id="{C140F114-CC82-D945-AA15-0FED020223CA}"/>
              </a:ext>
            </a:extLst>
          </p:cNvPr>
          <p:cNvSpPr txBox="1">
            <a:spLocks/>
          </p:cNvSpPr>
          <p:nvPr/>
        </p:nvSpPr>
        <p:spPr>
          <a:xfrm>
            <a:off x="453781" y="934183"/>
            <a:ext cx="10902950" cy="95651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3A93"/>
                </a:solidFill>
                <a:effectLst/>
                <a:uLnTx/>
                <a:uFillTx/>
                <a:latin typeface="Open Sans"/>
              </a:rPr>
              <a:t>Wrap Up</a:t>
            </a:r>
          </a:p>
        </p:txBody>
      </p:sp>
      <p:sp>
        <p:nvSpPr>
          <p:cNvPr id="5" name="Content Placeholder 2">
            <a:extLst>
              <a:ext uri="{FF2B5EF4-FFF2-40B4-BE49-F238E27FC236}">
                <a16:creationId xmlns:a16="http://schemas.microsoft.com/office/drawing/2014/main" id="{B945D609-3504-B543-8DA5-F4B0B0CAB47F}"/>
              </a:ext>
            </a:extLst>
          </p:cNvPr>
          <p:cNvSpPr txBox="1">
            <a:spLocks/>
          </p:cNvSpPr>
          <p:nvPr/>
        </p:nvSpPr>
        <p:spPr>
          <a:xfrm>
            <a:off x="312819" y="1553118"/>
            <a:ext cx="10902950" cy="402336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Sign up on the site if you </a:t>
            </a:r>
            <a:r>
              <a:rPr lang="en-US">
                <a:solidFill>
                  <a:srgbClr val="000000"/>
                </a:solidFill>
                <a:latin typeface="Calibri"/>
              </a:rPr>
              <a:t>haven’t already</a:t>
            </a:r>
            <a:endParaRPr lang="en-US" dirty="0">
              <a:solidFill>
                <a:srgbClr val="000000"/>
              </a:solidFill>
              <a:latin typeface="Calibri"/>
            </a:endParaRPr>
          </a:p>
          <a:p>
            <a:pPr marL="804863" lvl="1" indent="-342900">
              <a:buSzTx/>
              <a:defRPr/>
            </a:pPr>
            <a:r>
              <a:rPr lang="en-US" dirty="0">
                <a:solidFill>
                  <a:srgbClr val="000000"/>
                </a:solidFill>
                <a:latin typeface="Calibri"/>
                <a:hlinkClick r:id="rId3"/>
              </a:rPr>
              <a:t>https://vaccinationcredential.org/</a:t>
            </a:r>
            <a:endParaRPr lang="en-US"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Calibri"/>
              </a:rPr>
              <a:t>Check out the specs and talk with the team on GitHub</a:t>
            </a:r>
          </a:p>
          <a:p>
            <a:pPr marL="804863" lvl="1" indent="-342900">
              <a:buSzTx/>
              <a:defRPr/>
            </a:pPr>
            <a:r>
              <a:rPr lang="en-US" dirty="0">
                <a:solidFill>
                  <a:srgbClr val="000000"/>
                </a:solidFill>
                <a:latin typeface="Calibri"/>
                <a:hlinkClick r:id="rId4"/>
              </a:rPr>
              <a:t>https://smarthealth.cards/</a:t>
            </a:r>
            <a:endParaRPr lang="en-US" dirty="0">
              <a:solidFill>
                <a:srgbClr val="000000"/>
              </a:solidFill>
              <a:latin typeface="Calibri"/>
            </a:endParaRPr>
          </a:p>
          <a:p>
            <a:pPr marL="804863" lvl="1" indent="-342900">
              <a:buSzTx/>
              <a:defRPr/>
            </a:pPr>
            <a:r>
              <a:rPr lang="en-US" dirty="0">
                <a:solidFill>
                  <a:srgbClr val="000000"/>
                </a:solidFill>
                <a:latin typeface="Calibri"/>
                <a:hlinkClick r:id="rId5"/>
              </a:rPr>
              <a:t>http://build.fhir.org/ig/dvci/vaccine-credential-ig/branches/main</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073112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Rectángulo 2"/>
          <p:cNvSpPr/>
          <p:nvPr/>
        </p:nvSpPr>
        <p:spPr>
          <a:xfrm>
            <a:off x="0" y="-312734"/>
            <a:ext cx="12192000" cy="7170733"/>
          </a:xfrm>
          <a:prstGeom prst="rect">
            <a:avLst/>
          </a:prstGeom>
          <a:solidFill>
            <a:srgbClr val="F7B104"/>
          </a:solidFill>
          <a:ln w="12700">
            <a:miter lim="400000"/>
          </a:ln>
        </p:spPr>
        <p:txBody>
          <a:bodyPr lIns="45718" tIns="45718" rIns="45718" bIns="45718" anchor="ctr"/>
          <a:lstStyle/>
          <a:p>
            <a:pPr algn="ctr">
              <a:defRPr>
                <a:solidFill>
                  <a:srgbClr val="FFFFFF"/>
                </a:solidFill>
                <a:latin typeface="Open Sans"/>
                <a:ea typeface="Open Sans"/>
                <a:cs typeface="Open Sans"/>
                <a:sym typeface="Open Sans"/>
              </a:defRPr>
            </a:pPr>
            <a:endParaRPr dirty="0"/>
          </a:p>
        </p:txBody>
      </p:sp>
      <p:sp>
        <p:nvSpPr>
          <p:cNvPr id="655" name="Title 3"/>
          <p:cNvSpPr txBox="1"/>
          <p:nvPr/>
        </p:nvSpPr>
        <p:spPr>
          <a:xfrm>
            <a:off x="2175640" y="2132221"/>
            <a:ext cx="7840720"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defTabSz="914318">
              <a:lnSpc>
                <a:spcPct val="90000"/>
              </a:lnSpc>
              <a:defRPr sz="6000" b="1" spc="-151">
                <a:solidFill>
                  <a:srgbClr val="FFFFFF"/>
                </a:solidFill>
                <a:latin typeface="Montserrat SemiBold"/>
                <a:ea typeface="Montserrat SemiBold"/>
                <a:cs typeface="Montserrat SemiBold"/>
                <a:sym typeface="Montserrat SemiBold"/>
              </a:defRPr>
            </a:pPr>
            <a:r>
              <a:rPr dirty="0">
                <a:solidFill>
                  <a:srgbClr val="203047"/>
                </a:solidFill>
              </a:rPr>
              <a:t>VCI</a:t>
            </a:r>
          </a:p>
        </p:txBody>
      </p:sp>
      <p:sp>
        <p:nvSpPr>
          <p:cNvPr id="657" name="TextBox 6"/>
          <p:cNvSpPr txBox="1"/>
          <p:nvPr/>
        </p:nvSpPr>
        <p:spPr>
          <a:xfrm>
            <a:off x="1713187" y="4483444"/>
            <a:ext cx="8765626" cy="1126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gn="ctr">
              <a:lnSpc>
                <a:spcPct val="130000"/>
              </a:lnSpc>
              <a:defRPr sz="1600">
                <a:solidFill>
                  <a:srgbClr val="FFFFFF">
                    <a:alpha val="70000"/>
                  </a:srgbClr>
                </a:solidFill>
                <a:latin typeface="Open Sans"/>
                <a:ea typeface="Open Sans"/>
                <a:cs typeface="Open Sans"/>
                <a:sym typeface="Open Sans"/>
              </a:defRPr>
            </a:pPr>
            <a:r>
              <a:rPr lang="en-US" sz="1400" dirty="0">
                <a:solidFill>
                  <a:schemeClr val="bg1"/>
                </a:solidFill>
                <a:uFill>
                  <a:solidFill>
                    <a:srgbClr val="0000FF"/>
                  </a:solidFill>
                </a:uFill>
              </a:rPr>
              <a:t>Website: </a:t>
            </a:r>
            <a:r>
              <a:rPr lang="en-US" sz="1400" dirty="0">
                <a:solidFill>
                  <a:schemeClr val="bg1"/>
                </a:solidFill>
                <a:uFill>
                  <a:solidFill>
                    <a:srgbClr val="0000FF"/>
                  </a:solidFill>
                </a:uFill>
                <a:hlinkClick r:id="rId3"/>
              </a:rPr>
              <a:t>https://vaccinationcredential.org</a:t>
            </a:r>
            <a:endParaRPr lang="en-US" sz="1400" dirty="0">
              <a:solidFill>
                <a:schemeClr val="bg1"/>
              </a:solidFill>
              <a:uFill>
                <a:solidFill>
                  <a:srgbClr val="0000FF"/>
                </a:solidFill>
              </a:uFill>
            </a:endParaRPr>
          </a:p>
          <a:p>
            <a:pPr algn="ctr">
              <a:lnSpc>
                <a:spcPct val="130000"/>
              </a:lnSpc>
              <a:defRPr sz="1600">
                <a:solidFill>
                  <a:srgbClr val="FFFFFF">
                    <a:alpha val="70000"/>
                  </a:srgbClr>
                </a:solidFill>
                <a:latin typeface="Open Sans"/>
                <a:ea typeface="Open Sans"/>
                <a:cs typeface="Open Sans"/>
                <a:sym typeface="Open Sans"/>
              </a:defRPr>
            </a:pPr>
            <a:endParaRPr lang="en-US" sz="1400" dirty="0">
              <a:solidFill>
                <a:schemeClr val="bg1"/>
              </a:solidFill>
              <a:uFill>
                <a:solidFill>
                  <a:srgbClr val="0000FF"/>
                </a:solidFill>
              </a:uFill>
            </a:endParaRPr>
          </a:p>
          <a:p>
            <a:pPr algn="ctr">
              <a:lnSpc>
                <a:spcPct val="130000"/>
              </a:lnSpc>
              <a:defRPr sz="1600">
                <a:solidFill>
                  <a:srgbClr val="FFFFFF">
                    <a:alpha val="70000"/>
                  </a:srgbClr>
                </a:solidFill>
                <a:latin typeface="Open Sans"/>
                <a:ea typeface="Open Sans"/>
                <a:cs typeface="Open Sans"/>
                <a:sym typeface="Open Sans"/>
              </a:defRPr>
            </a:pPr>
            <a:r>
              <a:rPr lang="en-US" sz="1400" dirty="0">
                <a:solidFill>
                  <a:schemeClr val="bg1"/>
                </a:solidFill>
                <a:uFill>
                  <a:solidFill>
                    <a:srgbClr val="0000FF"/>
                  </a:solidFill>
                </a:uFill>
              </a:rPr>
              <a:t>SMART Health Card Framework and Technical Details: </a:t>
            </a:r>
            <a:r>
              <a:rPr lang="en-US" sz="1400" u="sng" dirty="0">
                <a:solidFill>
                  <a:srgbClr val="0000FF"/>
                </a:solidFill>
                <a:uFill>
                  <a:solidFill>
                    <a:srgbClr val="0000FF"/>
                  </a:solidFill>
                </a:uFill>
                <a:hlinkClick r:id="rId4">
                  <a:extLst>
                    <a:ext uri="{A12FA001-AC4F-418D-AE19-62706E023703}">
                      <ahyp:hlinkClr xmlns:ahyp="http://schemas.microsoft.com/office/drawing/2018/hyperlinkcolor" val="tx"/>
                    </a:ext>
                  </a:extLst>
                </a:hlinkClick>
              </a:rPr>
              <a:t>smarthealth.cards</a:t>
            </a:r>
          </a:p>
          <a:p>
            <a:pPr algn="ctr">
              <a:lnSpc>
                <a:spcPct val="130000"/>
              </a:lnSpc>
              <a:defRPr sz="1600">
                <a:solidFill>
                  <a:srgbClr val="FFFFFF">
                    <a:alpha val="70000"/>
                  </a:srgbClr>
                </a:solidFill>
                <a:latin typeface="Open Sans"/>
                <a:ea typeface="Open Sans"/>
                <a:cs typeface="Open Sans"/>
                <a:sym typeface="Open Sans"/>
              </a:defRPr>
            </a:pPr>
            <a:endParaRPr u="sng" dirty="0">
              <a:solidFill>
                <a:srgbClr val="0000FF"/>
              </a:solidFill>
              <a:uFill>
                <a:solidFill>
                  <a:srgbClr val="0000FF"/>
                </a:solidFill>
              </a:uFill>
              <a:hlinkClick r:id="rId4">
                <a:extLst>
                  <a:ext uri="{A12FA001-AC4F-418D-AE19-62706E023703}">
                    <ahyp:hlinkClr xmlns:ahyp="http://schemas.microsoft.com/office/drawing/2018/hyperlinkcolor" val="tx"/>
                  </a:ext>
                </a:extLst>
              </a:hlinkClick>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Marcador de posición de imagen 4"/>
          <p:cNvGrpSpPr/>
          <p:nvPr/>
        </p:nvGrpSpPr>
        <p:grpSpPr>
          <a:xfrm>
            <a:off x="0" y="4"/>
            <a:ext cx="12192000" cy="6858002"/>
            <a:chOff x="0" y="2"/>
            <a:chExt cx="12192000" cy="6858000"/>
          </a:xfrm>
        </p:grpSpPr>
        <p:sp>
          <p:nvSpPr>
            <p:cNvPr id="464" name="Rectangle"/>
            <p:cNvSpPr/>
            <p:nvPr/>
          </p:nvSpPr>
          <p:spPr>
            <a:xfrm>
              <a:off x="0" y="2"/>
              <a:ext cx="12192000" cy="6858002"/>
            </a:xfrm>
            <a:prstGeom prst="rect">
              <a:avLst/>
            </a:prstGeom>
            <a:gradFill flip="none" rotWithShape="1">
              <a:gsLst>
                <a:gs pos="0">
                  <a:srgbClr val="D9D9D9"/>
                </a:gs>
                <a:gs pos="99000">
                  <a:srgbClr val="BFBFBF"/>
                </a:gs>
              </a:gsLst>
              <a:lin ang="5400000" scaled="0"/>
            </a:gradFill>
            <a:ln w="12700" cap="flat">
              <a:noFill/>
              <a:miter lim="400000"/>
            </a:ln>
            <a:effectLst/>
          </p:spPr>
          <p:txBody>
            <a:bodyPr wrap="square" lIns="45718" tIns="45718" rIns="45718" bIns="45718" numCol="1" anchor="ctr">
              <a:noAutofit/>
            </a:bodyPr>
            <a:lstStyle/>
            <a:p>
              <a:pPr>
                <a:defRPr>
                  <a:latin typeface="Open Sans"/>
                  <a:ea typeface="Open Sans"/>
                  <a:cs typeface="Open Sans"/>
                  <a:sym typeface="Open Sans"/>
                </a:defRPr>
              </a:pPr>
              <a:endParaRPr/>
            </a:p>
          </p:txBody>
        </p:sp>
        <p:pic>
          <p:nvPicPr>
            <p:cNvPr id="465" name="image3.tif" descr="image3.tif"/>
            <p:cNvPicPr>
              <a:picLocks noChangeAspect="1"/>
            </p:cNvPicPr>
            <p:nvPr/>
          </p:nvPicPr>
          <p:blipFill>
            <a:blip r:embed="rId2"/>
            <a:stretch>
              <a:fillRect/>
            </a:stretch>
          </p:blipFill>
          <p:spPr>
            <a:xfrm>
              <a:off x="0" y="2"/>
              <a:ext cx="12192000" cy="6858001"/>
            </a:xfrm>
            <a:prstGeom prst="rect">
              <a:avLst/>
            </a:prstGeom>
            <a:ln w="12700" cap="flat">
              <a:noFill/>
              <a:miter lim="400000"/>
            </a:ln>
            <a:effectLst/>
          </p:spPr>
        </p:pic>
      </p:grpSp>
      <p:sp>
        <p:nvSpPr>
          <p:cNvPr id="467" name="Rectángulo 9"/>
          <p:cNvSpPr/>
          <p:nvPr/>
        </p:nvSpPr>
        <p:spPr>
          <a:xfrm>
            <a:off x="2022" y="0"/>
            <a:ext cx="12189980" cy="6858000"/>
          </a:xfrm>
          <a:prstGeom prst="rect">
            <a:avLst/>
          </a:prstGeom>
          <a:solidFill>
            <a:srgbClr val="F8B104">
              <a:alpha val="71000"/>
            </a:srgbClr>
          </a:solidFill>
          <a:ln w="12700">
            <a:miter lim="400000"/>
          </a:ln>
        </p:spPr>
        <p:txBody>
          <a:bodyPr lIns="45718" tIns="45718" rIns="45718" bIns="45718" anchor="ctr"/>
          <a:lstStyle/>
          <a:p>
            <a:pPr defTabSz="914400">
              <a:defRPr>
                <a:latin typeface="Open Sans"/>
                <a:ea typeface="Open Sans"/>
                <a:cs typeface="Open Sans"/>
                <a:sym typeface="Open Sans"/>
              </a:defRPr>
            </a:pPr>
            <a:endParaRPr/>
          </a:p>
        </p:txBody>
      </p:sp>
      <p:sp>
        <p:nvSpPr>
          <p:cNvPr id="468" name="Title 3"/>
          <p:cNvSpPr txBox="1"/>
          <p:nvPr/>
        </p:nvSpPr>
        <p:spPr>
          <a:xfrm>
            <a:off x="1255939" y="1540797"/>
            <a:ext cx="7206172" cy="1399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914318">
              <a:lnSpc>
                <a:spcPct val="90000"/>
              </a:lnSpc>
              <a:defRPr sz="4800" b="1" spc="-151">
                <a:solidFill>
                  <a:srgbClr val="FFFFFF"/>
                </a:solidFill>
                <a:latin typeface="Montserrat SemiBold"/>
                <a:ea typeface="Montserrat SemiBold"/>
                <a:cs typeface="Montserrat SemiBold"/>
                <a:sym typeface="Montserrat SemiBold"/>
              </a:defRPr>
            </a:lvl1pPr>
          </a:lstStyle>
          <a:p>
            <a:r>
              <a:rPr dirty="0"/>
              <a:t>An Initiative of U.S. Vaccine Stakeholders</a:t>
            </a:r>
          </a:p>
        </p:txBody>
      </p:sp>
      <p:pic>
        <p:nvPicPr>
          <p:cNvPr id="469" name="Imagen 8" descr="Imagen 8"/>
          <p:cNvPicPr>
            <a:picLocks noChangeAspect="1"/>
          </p:cNvPicPr>
          <p:nvPr/>
        </p:nvPicPr>
        <p:blipFill>
          <a:blip r:embed="rId3"/>
          <a:stretch>
            <a:fillRect/>
          </a:stretch>
        </p:blipFill>
        <p:spPr>
          <a:xfrm>
            <a:off x="407987" y="346892"/>
            <a:ext cx="501741" cy="361870"/>
          </a:xfrm>
          <a:prstGeom prst="rect">
            <a:avLst/>
          </a:prstGeom>
          <a:ln w="12700">
            <a:miter lim="400000"/>
          </a:ln>
        </p:spPr>
      </p:pic>
      <p:sp>
        <p:nvSpPr>
          <p:cNvPr id="8" name="Title 3">
            <a:extLst>
              <a:ext uri="{FF2B5EF4-FFF2-40B4-BE49-F238E27FC236}">
                <a16:creationId xmlns:a16="http://schemas.microsoft.com/office/drawing/2014/main" id="{764F5CF4-7EE9-4553-A688-70824FA55EEB}"/>
              </a:ext>
            </a:extLst>
          </p:cNvPr>
          <p:cNvSpPr txBox="1"/>
          <p:nvPr/>
        </p:nvSpPr>
        <p:spPr>
          <a:xfrm>
            <a:off x="1255939" y="4481131"/>
            <a:ext cx="9766624" cy="4431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defTabSz="914318">
              <a:lnSpc>
                <a:spcPct val="90000"/>
              </a:lnSpc>
              <a:defRPr sz="4800" b="1" spc="-151">
                <a:solidFill>
                  <a:srgbClr val="FFFFFF"/>
                </a:solidFill>
                <a:latin typeface="Montserrat SemiBold"/>
                <a:ea typeface="Montserrat SemiBold"/>
                <a:cs typeface="Montserrat SemiBold"/>
                <a:sym typeface="Montserrat SemiBold"/>
              </a:defRPr>
            </a:lvl1pPr>
          </a:lstStyle>
          <a:p>
            <a:r>
              <a:rPr lang="en-US" sz="3200" b="0" dirty="0"/>
              <a:t>March 2021 General Membership Meeting</a:t>
            </a:r>
            <a:endParaRPr sz="3200" b="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 name="Imagen 28" descr="Imagen 28"/>
          <p:cNvPicPr>
            <a:picLocks noChangeAspect="1"/>
          </p:cNvPicPr>
          <p:nvPr/>
        </p:nvPicPr>
        <p:blipFill>
          <a:blip r:embed="rId2"/>
          <a:stretch>
            <a:fillRect/>
          </a:stretch>
        </p:blipFill>
        <p:spPr>
          <a:xfrm>
            <a:off x="373760" y="320260"/>
            <a:ext cx="526319" cy="379596"/>
          </a:xfrm>
          <a:prstGeom prst="rect">
            <a:avLst/>
          </a:prstGeom>
          <a:ln w="12700">
            <a:miter lim="400000"/>
          </a:ln>
        </p:spPr>
      </p:pic>
      <p:pic>
        <p:nvPicPr>
          <p:cNvPr id="29" name="Picture 28" descr="A picture containing timeline&#10;&#10;Description automatically generated">
            <a:extLst>
              <a:ext uri="{FF2B5EF4-FFF2-40B4-BE49-F238E27FC236}">
                <a16:creationId xmlns:a16="http://schemas.microsoft.com/office/drawing/2014/main" id="{9AB63133-E624-1746-B146-A118EAE38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3320"/>
            <a:ext cx="12192000" cy="3261978"/>
          </a:xfrm>
          <a:prstGeom prst="rect">
            <a:avLst/>
          </a:prstGeom>
        </p:spPr>
      </p:pic>
      <p:sp>
        <p:nvSpPr>
          <p:cNvPr id="5" name="CuadroTexto 9">
            <a:extLst>
              <a:ext uri="{FF2B5EF4-FFF2-40B4-BE49-F238E27FC236}">
                <a16:creationId xmlns:a16="http://schemas.microsoft.com/office/drawing/2014/main" id="{C5C829F2-E774-4454-AF2F-041B5AA879BB}"/>
              </a:ext>
            </a:extLst>
          </p:cNvPr>
          <p:cNvSpPr txBox="1"/>
          <p:nvPr/>
        </p:nvSpPr>
        <p:spPr>
          <a:xfrm>
            <a:off x="292292" y="907807"/>
            <a:ext cx="3754882" cy="400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1400">
                <a:solidFill>
                  <a:srgbClr val="203047"/>
                </a:solidFill>
                <a:latin typeface="Montserrat"/>
                <a:ea typeface="Montserrat"/>
                <a:cs typeface="Montserrat"/>
                <a:sym typeface="Montserrat"/>
              </a:defRPr>
            </a:lvl1pPr>
          </a:lstStyle>
          <a:p>
            <a:r>
              <a:rPr lang="en-US" sz="2000" b="1" dirty="0"/>
              <a:t>Collaborating Partners</a:t>
            </a:r>
            <a:endParaRPr sz="2000" b="1"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itle 1"/>
          <p:cNvSpPr txBox="1">
            <a:spLocks noGrp="1"/>
          </p:cNvSpPr>
          <p:nvPr>
            <p:ph type="title"/>
          </p:nvPr>
        </p:nvSpPr>
        <p:spPr>
          <a:xfrm>
            <a:off x="1355724" y="1778857"/>
            <a:ext cx="3758366" cy="1124818"/>
          </a:xfrm>
          <a:prstGeom prst="rect">
            <a:avLst/>
          </a:prstGeom>
        </p:spPr>
        <p:txBody>
          <a:bodyPr/>
          <a:lstStyle>
            <a:lvl1pPr>
              <a:defRPr spc="-200"/>
            </a:lvl1pPr>
          </a:lstStyle>
          <a:p>
            <a:r>
              <a:rPr lang="en-US" b="0" dirty="0">
                <a:latin typeface="Open Sans"/>
              </a:rPr>
              <a:t>Agenda</a:t>
            </a:r>
            <a:endParaRPr b="0" dirty="0">
              <a:latin typeface="Open Sans"/>
            </a:endParaRPr>
          </a:p>
        </p:txBody>
      </p:sp>
      <p:grpSp>
        <p:nvGrpSpPr>
          <p:cNvPr id="490" name="Group 3"/>
          <p:cNvGrpSpPr/>
          <p:nvPr/>
        </p:nvGrpSpPr>
        <p:grpSpPr>
          <a:xfrm>
            <a:off x="4468589" y="1697184"/>
            <a:ext cx="4800094" cy="3651926"/>
            <a:chOff x="-1" y="-3181244"/>
            <a:chExt cx="4800093" cy="3651910"/>
          </a:xfrm>
        </p:grpSpPr>
        <p:grpSp>
          <p:nvGrpSpPr>
            <p:cNvPr id="488" name="Group 4"/>
            <p:cNvGrpSpPr/>
            <p:nvPr/>
          </p:nvGrpSpPr>
          <p:grpSpPr>
            <a:xfrm>
              <a:off x="-1" y="77628"/>
              <a:ext cx="649361" cy="393038"/>
              <a:chOff x="0" y="0"/>
              <a:chExt cx="649360" cy="393037"/>
            </a:xfrm>
          </p:grpSpPr>
          <p:sp>
            <p:nvSpPr>
              <p:cNvPr id="483" name="Rectangle 7"/>
              <p:cNvSpPr/>
              <p:nvPr/>
            </p:nvSpPr>
            <p:spPr>
              <a:xfrm>
                <a:off x="206476" y="68425"/>
                <a:ext cx="376621" cy="324613"/>
              </a:xfrm>
              <a:prstGeom prst="rect">
                <a:avLst/>
              </a:prstGeom>
              <a:blipFill rotWithShape="1">
                <a:blip r:embed="rId2"/>
                <a:srcRect/>
                <a:tile tx="0" ty="0" sx="100000" sy="100000" flip="none" algn="tl"/>
              </a:blipFill>
              <a:ln w="12700" cap="flat">
                <a:noFill/>
                <a:miter lim="400000"/>
              </a:ln>
              <a:effectLst/>
            </p:spPr>
            <p:txBody>
              <a:bodyPr wrap="square" lIns="45718" tIns="45718" rIns="45718" bIns="45718" numCol="1" anchor="ctr">
                <a:noAutofit/>
              </a:bodyPr>
              <a:lstStyle/>
              <a:p>
                <a:pPr algn="ctr">
                  <a:defRPr sz="1000" b="1">
                    <a:latin typeface="Open Sans Semibold"/>
                    <a:ea typeface="Open Sans Semibold"/>
                    <a:cs typeface="Open Sans Semibold"/>
                    <a:sym typeface="Open Sans Semibold"/>
                  </a:defRPr>
                </a:pPr>
                <a:endParaRPr/>
              </a:p>
            </p:txBody>
          </p:sp>
          <p:grpSp>
            <p:nvGrpSpPr>
              <p:cNvPr id="486" name="Rectangle 8"/>
              <p:cNvGrpSpPr/>
              <p:nvPr/>
            </p:nvGrpSpPr>
            <p:grpSpPr>
              <a:xfrm>
                <a:off x="276224" y="-1"/>
                <a:ext cx="373136" cy="324615"/>
                <a:chOff x="-1" y="0"/>
                <a:chExt cx="373135" cy="324613"/>
              </a:xfrm>
            </p:grpSpPr>
            <p:sp>
              <p:nvSpPr>
                <p:cNvPr id="484" name="Rectangle"/>
                <p:cNvSpPr/>
                <p:nvPr/>
              </p:nvSpPr>
              <p:spPr>
                <a:xfrm>
                  <a:off x="-2" y="-1"/>
                  <a:ext cx="373136" cy="324615"/>
                </a:xfrm>
                <a:prstGeom prst="rect">
                  <a:avLst/>
                </a:prstGeom>
                <a:solidFill>
                  <a:srgbClr val="203047"/>
                </a:solidFill>
                <a:ln w="635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sp>
              <p:nvSpPr>
                <p:cNvPr id="485" name="5"/>
                <p:cNvSpPr txBox="1"/>
                <p:nvPr/>
              </p:nvSpPr>
              <p:spPr>
                <a:xfrm>
                  <a:off x="-2" y="40384"/>
                  <a:ext cx="373136" cy="2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b="1">
                      <a:solidFill>
                        <a:srgbClr val="FFFFFF"/>
                      </a:solidFill>
                      <a:latin typeface="Open Sans Semibold"/>
                      <a:ea typeface="Open Sans Semibold"/>
                      <a:cs typeface="Open Sans Semibold"/>
                      <a:sym typeface="Open Sans Semibold"/>
                    </a:defRPr>
                  </a:lvl1pPr>
                </a:lstStyle>
                <a:p>
                  <a:r>
                    <a:t>5</a:t>
                  </a:r>
                </a:p>
              </p:txBody>
            </p:sp>
          </p:grpSp>
          <p:sp>
            <p:nvSpPr>
              <p:cNvPr id="487" name="Straight Connector 9"/>
              <p:cNvSpPr/>
              <p:nvPr/>
            </p:nvSpPr>
            <p:spPr>
              <a:xfrm>
                <a:off x="-1" y="162305"/>
                <a:ext cx="396243" cy="2"/>
              </a:xfrm>
              <a:prstGeom prst="line">
                <a:avLst/>
              </a:prstGeom>
              <a:no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489" name="TextBox 6"/>
            <p:cNvSpPr txBox="1"/>
            <p:nvPr/>
          </p:nvSpPr>
          <p:spPr>
            <a:xfrm>
              <a:off x="921117" y="-3181244"/>
              <a:ext cx="3878975" cy="215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400">
                  <a:solidFill>
                    <a:srgbClr val="FFFFFF"/>
                  </a:solidFill>
                  <a:latin typeface="Open Sans"/>
                  <a:ea typeface="Open Sans"/>
                  <a:cs typeface="Open Sans"/>
                  <a:sym typeface="Open Sans"/>
                </a:defRPr>
              </a:lvl1pPr>
            </a:lstStyle>
            <a:p>
              <a:r>
                <a:rPr lang="en-US" dirty="0"/>
                <a:t>COVID: The Long(er) View</a:t>
              </a:r>
              <a:endParaRPr dirty="0"/>
            </a:p>
          </p:txBody>
        </p:sp>
      </p:grpSp>
      <p:grpSp>
        <p:nvGrpSpPr>
          <p:cNvPr id="498" name="Group 10"/>
          <p:cNvGrpSpPr/>
          <p:nvPr/>
        </p:nvGrpSpPr>
        <p:grpSpPr>
          <a:xfrm>
            <a:off x="4468589" y="1683518"/>
            <a:ext cx="4800095" cy="1052206"/>
            <a:chOff x="-2" y="-1"/>
            <a:chExt cx="4800093" cy="1052201"/>
          </a:xfrm>
        </p:grpSpPr>
        <p:grpSp>
          <p:nvGrpSpPr>
            <p:cNvPr id="496" name="Group 11"/>
            <p:cNvGrpSpPr/>
            <p:nvPr/>
          </p:nvGrpSpPr>
          <p:grpSpPr>
            <a:xfrm>
              <a:off x="-2" y="-1"/>
              <a:ext cx="649360" cy="393039"/>
              <a:chOff x="-1" y="0"/>
              <a:chExt cx="649359" cy="393037"/>
            </a:xfrm>
          </p:grpSpPr>
          <p:sp>
            <p:nvSpPr>
              <p:cNvPr id="491" name="Rectangle 14"/>
              <p:cNvSpPr/>
              <p:nvPr/>
            </p:nvSpPr>
            <p:spPr>
              <a:xfrm>
                <a:off x="206476" y="68425"/>
                <a:ext cx="376620" cy="324613"/>
              </a:xfrm>
              <a:prstGeom prst="rect">
                <a:avLst/>
              </a:prstGeom>
              <a:blipFill rotWithShape="1">
                <a:blip r:embed="rId2"/>
                <a:srcRect/>
                <a:tile tx="0" ty="0" sx="100000" sy="100000" flip="none" algn="tl"/>
              </a:blipFill>
              <a:ln w="12700" cap="flat">
                <a:noFill/>
                <a:miter lim="400000"/>
              </a:ln>
              <a:effectLst/>
            </p:spPr>
            <p:txBody>
              <a:bodyPr wrap="square" lIns="45718" tIns="45718" rIns="45718" bIns="45718" numCol="1" anchor="ctr">
                <a:noAutofit/>
              </a:bodyPr>
              <a:lstStyle/>
              <a:p>
                <a:pPr algn="ctr">
                  <a:defRPr sz="1000" b="1">
                    <a:latin typeface="Open Sans Semibold"/>
                    <a:ea typeface="Open Sans Semibold"/>
                    <a:cs typeface="Open Sans Semibold"/>
                    <a:sym typeface="Open Sans Semibold"/>
                  </a:defRPr>
                </a:pPr>
                <a:endParaRPr/>
              </a:p>
            </p:txBody>
          </p:sp>
          <p:grpSp>
            <p:nvGrpSpPr>
              <p:cNvPr id="494" name="Rectangle 15"/>
              <p:cNvGrpSpPr/>
              <p:nvPr/>
            </p:nvGrpSpPr>
            <p:grpSpPr>
              <a:xfrm>
                <a:off x="276224" y="-1"/>
                <a:ext cx="373135" cy="324615"/>
                <a:chOff x="-1" y="0"/>
                <a:chExt cx="373134" cy="324613"/>
              </a:xfrm>
            </p:grpSpPr>
            <p:sp>
              <p:nvSpPr>
                <p:cNvPr id="492" name="Rectangle"/>
                <p:cNvSpPr/>
                <p:nvPr/>
              </p:nvSpPr>
              <p:spPr>
                <a:xfrm>
                  <a:off x="-2" y="-1"/>
                  <a:ext cx="373135" cy="324614"/>
                </a:xfrm>
                <a:prstGeom prst="rect">
                  <a:avLst/>
                </a:prstGeom>
                <a:solidFill>
                  <a:srgbClr val="203047"/>
                </a:solidFill>
                <a:ln w="635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sp>
              <p:nvSpPr>
                <p:cNvPr id="493" name="1"/>
                <p:cNvSpPr txBox="1"/>
                <p:nvPr/>
              </p:nvSpPr>
              <p:spPr>
                <a:xfrm>
                  <a:off x="-2" y="40384"/>
                  <a:ext cx="373135" cy="2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b="1">
                      <a:solidFill>
                        <a:srgbClr val="FFFFFF"/>
                      </a:solidFill>
                      <a:latin typeface="Open Sans Semibold"/>
                      <a:ea typeface="Open Sans Semibold"/>
                      <a:cs typeface="Open Sans Semibold"/>
                      <a:sym typeface="Open Sans Semibold"/>
                    </a:defRPr>
                  </a:lvl1pPr>
                </a:lstStyle>
                <a:p>
                  <a:r>
                    <a:t>1</a:t>
                  </a:r>
                </a:p>
              </p:txBody>
            </p:sp>
          </p:grpSp>
          <p:sp>
            <p:nvSpPr>
              <p:cNvPr id="495" name="Straight Connector 16"/>
              <p:cNvSpPr/>
              <p:nvPr/>
            </p:nvSpPr>
            <p:spPr>
              <a:xfrm>
                <a:off x="-2" y="162305"/>
                <a:ext cx="396242" cy="2"/>
              </a:xfrm>
              <a:prstGeom prst="line">
                <a:avLst/>
              </a:prstGeom>
              <a:no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497" name="TextBox 13"/>
            <p:cNvSpPr txBox="1"/>
            <p:nvPr/>
          </p:nvSpPr>
          <p:spPr>
            <a:xfrm>
              <a:off x="921116" y="836299"/>
              <a:ext cx="3878975"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400">
                  <a:solidFill>
                    <a:srgbClr val="FFFFFF"/>
                  </a:solidFill>
                  <a:latin typeface="Open Sans"/>
                  <a:ea typeface="Open Sans"/>
                  <a:cs typeface="Open Sans"/>
                  <a:sym typeface="Open Sans"/>
                </a:defRPr>
              </a:lvl1pPr>
            </a:lstStyle>
            <a:p>
              <a:r>
                <a:rPr lang="en-US" dirty="0"/>
                <a:t>Vaccine Credential Initiative</a:t>
              </a:r>
              <a:endParaRPr dirty="0"/>
            </a:p>
          </p:txBody>
        </p:sp>
      </p:grpSp>
      <p:grpSp>
        <p:nvGrpSpPr>
          <p:cNvPr id="506" name="Group 17"/>
          <p:cNvGrpSpPr/>
          <p:nvPr/>
        </p:nvGrpSpPr>
        <p:grpSpPr>
          <a:xfrm>
            <a:off x="4468592" y="2490461"/>
            <a:ext cx="4473724" cy="2700134"/>
            <a:chOff x="-1" y="-1"/>
            <a:chExt cx="4473723" cy="2700127"/>
          </a:xfrm>
        </p:grpSpPr>
        <p:grpSp>
          <p:nvGrpSpPr>
            <p:cNvPr id="504" name="Group 18"/>
            <p:cNvGrpSpPr/>
            <p:nvPr/>
          </p:nvGrpSpPr>
          <p:grpSpPr>
            <a:xfrm>
              <a:off x="-1" y="-1"/>
              <a:ext cx="649360" cy="393039"/>
              <a:chOff x="0" y="0"/>
              <a:chExt cx="649358" cy="393037"/>
            </a:xfrm>
          </p:grpSpPr>
          <p:sp>
            <p:nvSpPr>
              <p:cNvPr id="499" name="Rectangle 21"/>
              <p:cNvSpPr/>
              <p:nvPr/>
            </p:nvSpPr>
            <p:spPr>
              <a:xfrm>
                <a:off x="206475" y="68425"/>
                <a:ext cx="376621" cy="324613"/>
              </a:xfrm>
              <a:prstGeom prst="rect">
                <a:avLst/>
              </a:prstGeom>
              <a:blipFill rotWithShape="1">
                <a:blip r:embed="rId2"/>
                <a:srcRect/>
                <a:tile tx="0" ty="0" sx="100000" sy="100000" flip="none" algn="tl"/>
              </a:blipFill>
              <a:ln w="12700" cap="flat">
                <a:noFill/>
                <a:miter lim="400000"/>
              </a:ln>
              <a:effectLst/>
            </p:spPr>
            <p:txBody>
              <a:bodyPr wrap="square" lIns="45718" tIns="45718" rIns="45718" bIns="45718" numCol="1" anchor="ctr">
                <a:noAutofit/>
              </a:bodyPr>
              <a:lstStyle/>
              <a:p>
                <a:pPr algn="ctr">
                  <a:defRPr sz="1000" b="1">
                    <a:latin typeface="Open Sans Semibold"/>
                    <a:ea typeface="Open Sans Semibold"/>
                    <a:cs typeface="Open Sans Semibold"/>
                    <a:sym typeface="Open Sans Semibold"/>
                  </a:defRPr>
                </a:pPr>
                <a:endParaRPr/>
              </a:p>
            </p:txBody>
          </p:sp>
          <p:grpSp>
            <p:nvGrpSpPr>
              <p:cNvPr id="502" name="Rectangle 22"/>
              <p:cNvGrpSpPr/>
              <p:nvPr/>
            </p:nvGrpSpPr>
            <p:grpSpPr>
              <a:xfrm>
                <a:off x="276223" y="-1"/>
                <a:ext cx="373135" cy="324615"/>
                <a:chOff x="0" y="0"/>
                <a:chExt cx="373134" cy="324613"/>
              </a:xfrm>
            </p:grpSpPr>
            <p:sp>
              <p:nvSpPr>
                <p:cNvPr id="500" name="Rectangle"/>
                <p:cNvSpPr/>
                <p:nvPr/>
              </p:nvSpPr>
              <p:spPr>
                <a:xfrm>
                  <a:off x="-1" y="-1"/>
                  <a:ext cx="373135" cy="324614"/>
                </a:xfrm>
                <a:prstGeom prst="rect">
                  <a:avLst/>
                </a:prstGeom>
                <a:solidFill>
                  <a:srgbClr val="203047"/>
                </a:solidFill>
                <a:ln w="635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sp>
              <p:nvSpPr>
                <p:cNvPr id="501" name="2"/>
                <p:cNvSpPr txBox="1"/>
                <p:nvPr/>
              </p:nvSpPr>
              <p:spPr>
                <a:xfrm>
                  <a:off x="-1" y="40384"/>
                  <a:ext cx="373135" cy="2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b="1">
                      <a:solidFill>
                        <a:srgbClr val="FFFFFF"/>
                      </a:solidFill>
                      <a:latin typeface="Open Sans Semibold"/>
                      <a:ea typeface="Open Sans Semibold"/>
                      <a:cs typeface="Open Sans Semibold"/>
                      <a:sym typeface="Open Sans Semibold"/>
                    </a:defRPr>
                  </a:lvl1pPr>
                </a:lstStyle>
                <a:p>
                  <a:r>
                    <a:t>2</a:t>
                  </a:r>
                </a:p>
              </p:txBody>
            </p:sp>
          </p:grpSp>
          <p:sp>
            <p:nvSpPr>
              <p:cNvPr id="503" name="Straight Connector 23"/>
              <p:cNvSpPr/>
              <p:nvPr/>
            </p:nvSpPr>
            <p:spPr>
              <a:xfrm>
                <a:off x="-1" y="162305"/>
                <a:ext cx="396243" cy="2"/>
              </a:xfrm>
              <a:prstGeom prst="line">
                <a:avLst/>
              </a:prstGeom>
              <a:no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505" name="TextBox 20"/>
            <p:cNvSpPr txBox="1"/>
            <p:nvPr/>
          </p:nvSpPr>
          <p:spPr>
            <a:xfrm>
              <a:off x="921115" y="2484225"/>
              <a:ext cx="3552607"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400">
                  <a:solidFill>
                    <a:srgbClr val="FFFFFF"/>
                  </a:solidFill>
                  <a:latin typeface="Open Sans"/>
                  <a:ea typeface="Open Sans"/>
                  <a:cs typeface="Open Sans"/>
                  <a:sym typeface="Open Sans"/>
                </a:defRPr>
              </a:lvl1pPr>
            </a:lstStyle>
            <a:p>
              <a:r>
                <a:rPr lang="en-US" dirty="0"/>
                <a:t>Reference Implementations</a:t>
              </a:r>
              <a:endParaRPr dirty="0"/>
            </a:p>
          </p:txBody>
        </p:sp>
      </p:grpSp>
      <p:grpSp>
        <p:nvGrpSpPr>
          <p:cNvPr id="514" name="Group 24"/>
          <p:cNvGrpSpPr/>
          <p:nvPr/>
        </p:nvGrpSpPr>
        <p:grpSpPr>
          <a:xfrm>
            <a:off x="4468590" y="3301677"/>
            <a:ext cx="5298035" cy="393039"/>
            <a:chOff x="-1" y="0"/>
            <a:chExt cx="5298034" cy="393037"/>
          </a:xfrm>
        </p:grpSpPr>
        <p:grpSp>
          <p:nvGrpSpPr>
            <p:cNvPr id="512" name="Group 25"/>
            <p:cNvGrpSpPr/>
            <p:nvPr/>
          </p:nvGrpSpPr>
          <p:grpSpPr>
            <a:xfrm>
              <a:off x="-2" y="-1"/>
              <a:ext cx="649360" cy="393039"/>
              <a:chOff x="0" y="0"/>
              <a:chExt cx="649359" cy="393037"/>
            </a:xfrm>
          </p:grpSpPr>
          <p:sp>
            <p:nvSpPr>
              <p:cNvPr id="507" name="Rectangle 28"/>
              <p:cNvSpPr/>
              <p:nvPr/>
            </p:nvSpPr>
            <p:spPr>
              <a:xfrm>
                <a:off x="206476" y="68425"/>
                <a:ext cx="376620" cy="324613"/>
              </a:xfrm>
              <a:prstGeom prst="rect">
                <a:avLst/>
              </a:prstGeom>
              <a:blipFill rotWithShape="1">
                <a:blip r:embed="rId2"/>
                <a:srcRect/>
                <a:tile tx="0" ty="0" sx="100000" sy="100000" flip="none" algn="tl"/>
              </a:blipFill>
              <a:ln w="12700" cap="flat">
                <a:noFill/>
                <a:miter lim="400000"/>
              </a:ln>
              <a:effectLst/>
            </p:spPr>
            <p:txBody>
              <a:bodyPr wrap="square" lIns="45718" tIns="45718" rIns="45718" bIns="45718" numCol="1" anchor="ctr">
                <a:noAutofit/>
              </a:bodyPr>
              <a:lstStyle/>
              <a:p>
                <a:pPr algn="ctr">
                  <a:defRPr sz="1000" b="1">
                    <a:latin typeface="Open Sans Semibold"/>
                    <a:ea typeface="Open Sans Semibold"/>
                    <a:cs typeface="Open Sans Semibold"/>
                    <a:sym typeface="Open Sans Semibold"/>
                  </a:defRPr>
                </a:pPr>
                <a:endParaRPr/>
              </a:p>
            </p:txBody>
          </p:sp>
          <p:grpSp>
            <p:nvGrpSpPr>
              <p:cNvPr id="510" name="Rectangle 29"/>
              <p:cNvGrpSpPr/>
              <p:nvPr/>
            </p:nvGrpSpPr>
            <p:grpSpPr>
              <a:xfrm>
                <a:off x="276224" y="-1"/>
                <a:ext cx="373135" cy="324615"/>
                <a:chOff x="-1" y="0"/>
                <a:chExt cx="373134" cy="324613"/>
              </a:xfrm>
            </p:grpSpPr>
            <p:sp>
              <p:nvSpPr>
                <p:cNvPr id="508" name="Rectangle"/>
                <p:cNvSpPr/>
                <p:nvPr/>
              </p:nvSpPr>
              <p:spPr>
                <a:xfrm>
                  <a:off x="-2" y="-1"/>
                  <a:ext cx="373135" cy="324614"/>
                </a:xfrm>
                <a:prstGeom prst="rect">
                  <a:avLst/>
                </a:prstGeom>
                <a:solidFill>
                  <a:srgbClr val="203047"/>
                </a:solidFill>
                <a:ln w="635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sp>
              <p:nvSpPr>
                <p:cNvPr id="509" name="3"/>
                <p:cNvSpPr txBox="1"/>
                <p:nvPr/>
              </p:nvSpPr>
              <p:spPr>
                <a:xfrm>
                  <a:off x="-2" y="40384"/>
                  <a:ext cx="373135" cy="2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b="1">
                      <a:solidFill>
                        <a:srgbClr val="FFFFFF"/>
                      </a:solidFill>
                      <a:latin typeface="Open Sans Semibold"/>
                      <a:ea typeface="Open Sans Semibold"/>
                      <a:cs typeface="Open Sans Semibold"/>
                      <a:sym typeface="Open Sans Semibold"/>
                    </a:defRPr>
                  </a:lvl1pPr>
                </a:lstStyle>
                <a:p>
                  <a:r>
                    <a:t>3</a:t>
                  </a:r>
                </a:p>
              </p:txBody>
            </p:sp>
          </p:grpSp>
          <p:sp>
            <p:nvSpPr>
              <p:cNvPr id="511" name="Straight Connector 30"/>
              <p:cNvSpPr/>
              <p:nvPr/>
            </p:nvSpPr>
            <p:spPr>
              <a:xfrm>
                <a:off x="-1" y="162305"/>
                <a:ext cx="396242" cy="2"/>
              </a:xfrm>
              <a:prstGeom prst="line">
                <a:avLst/>
              </a:prstGeom>
              <a:no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513" name="TextBox 27"/>
            <p:cNvSpPr txBox="1"/>
            <p:nvPr/>
          </p:nvSpPr>
          <p:spPr>
            <a:xfrm>
              <a:off x="921117" y="27281"/>
              <a:ext cx="4376916" cy="2159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400">
                  <a:solidFill>
                    <a:srgbClr val="FFFFFF"/>
                  </a:solidFill>
                  <a:latin typeface="Open Sans"/>
                  <a:ea typeface="Open Sans"/>
                  <a:cs typeface="Open Sans"/>
                  <a:sym typeface="Open Sans"/>
                </a:defRPr>
              </a:lvl1pPr>
            </a:lstStyle>
            <a:p>
              <a:r>
                <a:rPr lang="en-US" dirty="0"/>
                <a:t>Mission and Use Cases</a:t>
              </a:r>
              <a:endParaRPr dirty="0"/>
            </a:p>
          </p:txBody>
        </p:sp>
      </p:grpSp>
      <p:grpSp>
        <p:nvGrpSpPr>
          <p:cNvPr id="532" name="Group 24"/>
          <p:cNvGrpSpPr/>
          <p:nvPr/>
        </p:nvGrpSpPr>
        <p:grpSpPr>
          <a:xfrm>
            <a:off x="4468590" y="4093534"/>
            <a:ext cx="5298035" cy="393040"/>
            <a:chOff x="-1" y="87910"/>
            <a:chExt cx="5298034" cy="393038"/>
          </a:xfrm>
        </p:grpSpPr>
        <p:grpSp>
          <p:nvGrpSpPr>
            <p:cNvPr id="530" name="Group 25"/>
            <p:cNvGrpSpPr/>
            <p:nvPr/>
          </p:nvGrpSpPr>
          <p:grpSpPr>
            <a:xfrm>
              <a:off x="-1" y="87910"/>
              <a:ext cx="649359" cy="393038"/>
              <a:chOff x="-1" y="0"/>
              <a:chExt cx="649358" cy="393036"/>
            </a:xfrm>
          </p:grpSpPr>
          <p:sp>
            <p:nvSpPr>
              <p:cNvPr id="525" name="Rectangle 28"/>
              <p:cNvSpPr/>
              <p:nvPr/>
            </p:nvSpPr>
            <p:spPr>
              <a:xfrm>
                <a:off x="206475" y="68425"/>
                <a:ext cx="376621" cy="324612"/>
              </a:xfrm>
              <a:prstGeom prst="rect">
                <a:avLst/>
              </a:prstGeom>
              <a:blipFill rotWithShape="1">
                <a:blip r:embed="rId2"/>
                <a:srcRect/>
                <a:tile tx="0" ty="0" sx="100000" sy="100000" flip="none" algn="tl"/>
              </a:blipFill>
              <a:ln w="12700" cap="flat">
                <a:noFill/>
                <a:miter lim="400000"/>
              </a:ln>
              <a:effectLst/>
            </p:spPr>
            <p:txBody>
              <a:bodyPr wrap="square" lIns="45718" tIns="45718" rIns="45718" bIns="45718" numCol="1" anchor="ctr">
                <a:noAutofit/>
              </a:bodyPr>
              <a:lstStyle/>
              <a:p>
                <a:pPr algn="ctr">
                  <a:defRPr sz="1000" b="1">
                    <a:latin typeface="Open Sans Semibold"/>
                    <a:ea typeface="Open Sans Semibold"/>
                    <a:cs typeface="Open Sans Semibold"/>
                    <a:sym typeface="Open Sans Semibold"/>
                  </a:defRPr>
                </a:pPr>
                <a:endParaRPr/>
              </a:p>
            </p:txBody>
          </p:sp>
          <p:grpSp>
            <p:nvGrpSpPr>
              <p:cNvPr id="528" name="Rectangle 29"/>
              <p:cNvGrpSpPr/>
              <p:nvPr/>
            </p:nvGrpSpPr>
            <p:grpSpPr>
              <a:xfrm>
                <a:off x="276223" y="0"/>
                <a:ext cx="373135" cy="324613"/>
                <a:chOff x="-1" y="0"/>
                <a:chExt cx="373134" cy="324611"/>
              </a:xfrm>
            </p:grpSpPr>
            <p:sp>
              <p:nvSpPr>
                <p:cNvPr id="526" name="Rectangle"/>
                <p:cNvSpPr/>
                <p:nvPr/>
              </p:nvSpPr>
              <p:spPr>
                <a:xfrm>
                  <a:off x="-2" y="0"/>
                  <a:ext cx="373135" cy="324613"/>
                </a:xfrm>
                <a:prstGeom prst="rect">
                  <a:avLst/>
                </a:prstGeom>
                <a:solidFill>
                  <a:srgbClr val="203047"/>
                </a:solidFill>
                <a:ln w="6350" cap="flat">
                  <a:solidFill>
                    <a:srgbClr val="FFFFFF"/>
                  </a:solidFill>
                  <a:prstDash val="solid"/>
                  <a:miter lim="800000"/>
                </a:ln>
                <a:effectLst/>
              </p:spPr>
              <p:txBody>
                <a:bodyPr wrap="square" lIns="45718" tIns="45718" rIns="45718" bIns="45718" numCol="1" anchor="ctr">
                  <a:noAutofit/>
                </a:bodyPr>
                <a:lstStyle/>
                <a:p>
                  <a:pPr algn="ctr">
                    <a:defRPr>
                      <a:solidFill>
                        <a:srgbClr val="FFFFFF"/>
                      </a:solidFill>
                      <a:latin typeface="Open Sans"/>
                      <a:ea typeface="Open Sans"/>
                      <a:cs typeface="Open Sans"/>
                      <a:sym typeface="Open Sans"/>
                    </a:defRPr>
                  </a:pPr>
                  <a:endParaRPr/>
                </a:p>
              </p:txBody>
            </p:sp>
            <p:sp>
              <p:nvSpPr>
                <p:cNvPr id="527" name="4"/>
                <p:cNvSpPr txBox="1"/>
                <p:nvPr/>
              </p:nvSpPr>
              <p:spPr>
                <a:xfrm>
                  <a:off x="-2" y="40384"/>
                  <a:ext cx="373135" cy="2438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b="1">
                      <a:solidFill>
                        <a:srgbClr val="FFFFFF"/>
                      </a:solidFill>
                      <a:latin typeface="Open Sans Semibold"/>
                      <a:ea typeface="Open Sans Semibold"/>
                      <a:cs typeface="Open Sans Semibold"/>
                      <a:sym typeface="Open Sans Semibold"/>
                    </a:defRPr>
                  </a:lvl1pPr>
                </a:lstStyle>
                <a:p>
                  <a:r>
                    <a:t>4</a:t>
                  </a:r>
                </a:p>
              </p:txBody>
            </p:sp>
          </p:grpSp>
          <p:sp>
            <p:nvSpPr>
              <p:cNvPr id="529" name="Straight Connector 30"/>
              <p:cNvSpPr/>
              <p:nvPr/>
            </p:nvSpPr>
            <p:spPr>
              <a:xfrm>
                <a:off x="-2" y="162305"/>
                <a:ext cx="396243" cy="2"/>
              </a:xfrm>
              <a:prstGeom prst="line">
                <a:avLst/>
              </a:prstGeom>
              <a:noFill/>
              <a:ln w="6350" cap="flat">
                <a:solidFill>
                  <a:srgbClr val="FFFFFF"/>
                </a:solidFill>
                <a:prstDash val="solid"/>
                <a:miter lim="800000"/>
              </a:ln>
              <a:effectLst/>
            </p:spPr>
            <p:txBody>
              <a:bodyPr wrap="square" lIns="45718" tIns="45718" rIns="45718" bIns="45718" numCol="1" anchor="t">
                <a:noAutofit/>
              </a:bodyPr>
              <a:lstStyle/>
              <a:p>
                <a:endParaRPr/>
              </a:p>
            </p:txBody>
          </p:sp>
        </p:grpSp>
        <p:sp>
          <p:nvSpPr>
            <p:cNvPr id="531" name="TextBox 27"/>
            <p:cNvSpPr txBox="1"/>
            <p:nvPr/>
          </p:nvSpPr>
          <p:spPr>
            <a:xfrm>
              <a:off x="921116" y="87910"/>
              <a:ext cx="4376917" cy="2154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defRPr sz="1400">
                  <a:solidFill>
                    <a:srgbClr val="FFFFFF"/>
                  </a:solidFill>
                  <a:latin typeface="Open Sans"/>
                  <a:ea typeface="Open Sans"/>
                  <a:cs typeface="Open Sans"/>
                  <a:sym typeface="Open Sans"/>
                </a:defRPr>
              </a:lvl1pPr>
            </a:lstStyle>
            <a:p>
              <a:r>
                <a:rPr lang="en-US" dirty="0"/>
                <a:t>Standards and Technologies</a:t>
              </a:r>
              <a:endParaRPr dirty="0"/>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E459B-A8E8-434F-954D-E4ED6C221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554" y="1884203"/>
            <a:ext cx="5213652" cy="36479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8ABBD8B4-5548-401E-83B6-E2C4D3696F4C}"/>
              </a:ext>
            </a:extLst>
          </p:cNvPr>
          <p:cNvSpPr txBox="1"/>
          <p:nvPr/>
        </p:nvSpPr>
        <p:spPr>
          <a:xfrm>
            <a:off x="4844521" y="399622"/>
            <a:ext cx="377186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COVID: The Long(er) View</a:t>
            </a:r>
            <a:endParaRPr sz="2400" dirty="0">
              <a:solidFill>
                <a:schemeClr val="accent6">
                  <a:lumMod val="50000"/>
                </a:schemeClr>
              </a:solidFill>
            </a:endParaRPr>
          </a:p>
        </p:txBody>
      </p:sp>
    </p:spTree>
    <p:extLst>
      <p:ext uri="{BB962C8B-B14F-4D97-AF65-F5344CB8AC3E}">
        <p14:creationId xmlns:p14="http://schemas.microsoft.com/office/powerpoint/2010/main" val="10768069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8ABBD8B4-5548-401E-83B6-E2C4D3696F4C}"/>
              </a:ext>
            </a:extLst>
          </p:cNvPr>
          <p:cNvSpPr txBox="1"/>
          <p:nvPr/>
        </p:nvSpPr>
        <p:spPr>
          <a:xfrm>
            <a:off x="4844521" y="399622"/>
            <a:ext cx="377186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COVID: The Long(er) View</a:t>
            </a:r>
            <a:endParaRPr sz="2400" dirty="0">
              <a:solidFill>
                <a:schemeClr val="accent6">
                  <a:lumMod val="50000"/>
                </a:schemeClr>
              </a:solidFill>
            </a:endParaRPr>
          </a:p>
        </p:txBody>
      </p:sp>
      <p:sp>
        <p:nvSpPr>
          <p:cNvPr id="5" name="Content Placeholder 4">
            <a:extLst>
              <a:ext uri="{FF2B5EF4-FFF2-40B4-BE49-F238E27FC236}">
                <a16:creationId xmlns:a16="http://schemas.microsoft.com/office/drawing/2014/main" id="{19B6CD6E-6BE4-4E07-A170-86347DF2D9A1}"/>
              </a:ext>
            </a:extLst>
          </p:cNvPr>
          <p:cNvSpPr>
            <a:spLocks noGrp="1"/>
          </p:cNvSpPr>
          <p:nvPr>
            <p:ph sz="quarter" idx="12"/>
          </p:nvPr>
        </p:nvSpPr>
        <p:spPr/>
        <p:txBody>
          <a:bodyPr/>
          <a:lstStyle/>
          <a:p>
            <a:pPr marL="0" indent="0">
              <a:buNone/>
            </a:pPr>
            <a:endParaRPr lang="en-US" sz="2400" dirty="0"/>
          </a:p>
          <a:p>
            <a:pPr marL="0" indent="0">
              <a:buNone/>
            </a:pPr>
            <a:r>
              <a:rPr lang="en-US" sz="2000" dirty="0"/>
              <a:t>Available COVID-19 vaccines provide a line-of-sight by extinguishing human SARS-Co-2 transmission and stopping the pandemic by achieving and maintaining high vaccine coverage (approximately 75-80%) in populations</a:t>
            </a:r>
          </a:p>
          <a:p>
            <a:pPr marL="0" indent="0">
              <a:buNone/>
            </a:pPr>
            <a:endParaRPr lang="en-US" sz="2000" dirty="0"/>
          </a:p>
          <a:p>
            <a:pPr marL="0" indent="0">
              <a:buNone/>
            </a:pPr>
            <a:r>
              <a:rPr lang="en-US" sz="2000" dirty="0"/>
              <a:t>Achieving high vaccine coverage is dependent on a complex set of requirements including: vaccine supply, logistics for vaccination, access, and demand for vaccination – and is a global scale challenge, not just a single country</a:t>
            </a:r>
          </a:p>
          <a:p>
            <a:pPr marL="0" indent="0">
              <a:buNone/>
            </a:pPr>
            <a:endParaRPr lang="en-US" dirty="0"/>
          </a:p>
        </p:txBody>
      </p:sp>
    </p:spTree>
    <p:extLst>
      <p:ext uri="{BB962C8B-B14F-4D97-AF65-F5344CB8AC3E}">
        <p14:creationId xmlns:p14="http://schemas.microsoft.com/office/powerpoint/2010/main" val="40961460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8ABBD8B4-5548-401E-83B6-E2C4D3696F4C}"/>
              </a:ext>
            </a:extLst>
          </p:cNvPr>
          <p:cNvSpPr txBox="1"/>
          <p:nvPr/>
        </p:nvSpPr>
        <p:spPr>
          <a:xfrm>
            <a:off x="4844521" y="399622"/>
            <a:ext cx="3771866"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COVID: The Long(er) View</a:t>
            </a:r>
            <a:endParaRPr sz="2400" dirty="0">
              <a:solidFill>
                <a:schemeClr val="accent6">
                  <a:lumMod val="50000"/>
                </a:schemeClr>
              </a:solidFill>
            </a:endParaRPr>
          </a:p>
        </p:txBody>
      </p:sp>
      <p:sp>
        <p:nvSpPr>
          <p:cNvPr id="5" name="Content Placeholder 4">
            <a:extLst>
              <a:ext uri="{FF2B5EF4-FFF2-40B4-BE49-F238E27FC236}">
                <a16:creationId xmlns:a16="http://schemas.microsoft.com/office/drawing/2014/main" id="{19B6CD6E-6BE4-4E07-A170-86347DF2D9A1}"/>
              </a:ext>
            </a:extLst>
          </p:cNvPr>
          <p:cNvSpPr>
            <a:spLocks noGrp="1"/>
          </p:cNvSpPr>
          <p:nvPr>
            <p:ph sz="quarter" idx="12"/>
          </p:nvPr>
        </p:nvSpPr>
        <p:spPr/>
        <p:txBody>
          <a:bodyPr/>
          <a:lstStyle/>
          <a:p>
            <a:pPr marL="0" indent="0">
              <a:buNone/>
            </a:pPr>
            <a:endParaRPr lang="en-US" sz="2400" dirty="0"/>
          </a:p>
          <a:p>
            <a:pPr marL="0" indent="0">
              <a:buNone/>
            </a:pPr>
            <a:r>
              <a:rPr lang="en-US" sz="2000" dirty="0"/>
              <a:t>There are three other largely unknown factors that could affect the difficulty (and the timelines) in achieving and maintaining high (effective) vaccine coverage, and each of these are vaccine-specific uncertainties:</a:t>
            </a:r>
          </a:p>
          <a:p>
            <a:pPr lvl="1"/>
            <a:r>
              <a:rPr lang="en-US" sz="2000" dirty="0"/>
              <a:t>Uncertain effectiveness of vaccines ability to prevent asymptomatic infection and risk transmission</a:t>
            </a:r>
          </a:p>
          <a:p>
            <a:pPr lvl="1"/>
            <a:r>
              <a:rPr lang="en-US" sz="2000" dirty="0"/>
              <a:t>Unknown duration of vaccine protection for symptomatic and asymptomatic infections</a:t>
            </a:r>
          </a:p>
          <a:p>
            <a:pPr lvl="1"/>
            <a:r>
              <a:rPr lang="en-US" sz="2000" dirty="0"/>
              <a:t>Emergence of SARS-CoV-2 viral variants which may “escape” vaccine protection</a:t>
            </a:r>
          </a:p>
          <a:p>
            <a:pPr marL="0" indent="0">
              <a:buNone/>
            </a:pPr>
            <a:endParaRPr lang="en-US" dirty="0"/>
          </a:p>
        </p:txBody>
      </p:sp>
    </p:spTree>
    <p:extLst>
      <p:ext uri="{BB962C8B-B14F-4D97-AF65-F5344CB8AC3E}">
        <p14:creationId xmlns:p14="http://schemas.microsoft.com/office/powerpoint/2010/main" val="258881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F0147D-E0B6-4B30-866B-56986CFAEC78}"/>
              </a:ext>
            </a:extLst>
          </p:cNvPr>
          <p:cNvSpPr txBox="1"/>
          <p:nvPr/>
        </p:nvSpPr>
        <p:spPr>
          <a:xfrm>
            <a:off x="811130" y="1380017"/>
            <a:ext cx="10569739"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dirty="0">
                <a:solidFill>
                  <a:srgbClr val="000000"/>
                </a:solidFill>
                <a:effectLst/>
                <a:latin typeface="Open Sans"/>
              </a:rPr>
              <a:t>The scope of the Vaccine Credentialing Initiative (VCI) is to harmonize the standards and produce the implementation guides needed to support "signed clinical data"</a:t>
            </a:r>
            <a:r>
              <a:rPr lang="en-US" sz="1100" dirty="0">
                <a:latin typeface="Open Sans"/>
              </a:rPr>
              <a:t> </a:t>
            </a:r>
            <a:r>
              <a:rPr lang="en-US" sz="1100" dirty="0">
                <a:effectLst/>
                <a:latin typeface="Open Sans"/>
              </a:rPr>
              <a:t>bound to an individual identity</a:t>
            </a:r>
            <a:r>
              <a:rPr lang="en-US" sz="1100" dirty="0">
                <a:solidFill>
                  <a:srgbClr val="000000"/>
                </a:solidFill>
                <a:effectLst/>
                <a:latin typeface="Open Sans"/>
              </a:rPr>
              <a:t>. </a:t>
            </a:r>
          </a:p>
          <a:p>
            <a:br>
              <a:rPr lang="en-US" sz="1100" dirty="0">
                <a:solidFill>
                  <a:srgbClr val="000000"/>
                </a:solidFill>
                <a:effectLst/>
                <a:latin typeface="Open Sans"/>
              </a:rPr>
            </a:br>
            <a:r>
              <a:rPr lang="en-US" sz="1100" dirty="0">
                <a:solidFill>
                  <a:srgbClr val="000000"/>
                </a:solidFill>
                <a:effectLst/>
                <a:latin typeface="Open Sans"/>
              </a:rPr>
              <a:t>The initial use case is to enable a user to access a signed copy of their clinical data in a standard format that can then be shared with another entity such as an airline, hotel, school, business, or event organizer.   That entity can verify that the identity matches their records, and that the data is intact, then they can do whatever they want with it, such as embed within a boarding pass or ID badge. </a:t>
            </a:r>
          </a:p>
          <a:p>
            <a:br>
              <a:rPr lang="en-US" sz="1100" dirty="0">
                <a:solidFill>
                  <a:srgbClr val="000000"/>
                </a:solidFill>
                <a:effectLst/>
                <a:latin typeface="Open Sans"/>
              </a:rPr>
            </a:br>
            <a:r>
              <a:rPr lang="en-US" sz="1100" dirty="0">
                <a:solidFill>
                  <a:srgbClr val="000000"/>
                </a:solidFill>
                <a:effectLst/>
                <a:latin typeface="Open Sans"/>
              </a:rPr>
              <a:t>The attached diagram illustrates the VCI scope - production of the SMART Health Card (the upper right-hand corner of the first slide).    Other components such as wallets, verifiers, and identity proofing are out of scope.    There is no charge for use of VCI created standards and implementation guides.    No one entity holds IP rights to the work or can claim control over its use.    Verifiers following these specifications have (by the way the specs are designed) a freely available path to validating signatures, with no pre-arrangement or transactional costs. In other words, verifiers can validate signatures on a Health Card using only publicly available resources (i.e., the openly published, web accessible JWKS files).</a:t>
            </a:r>
            <a:endParaRPr lang="en-US" sz="1100" dirty="0">
              <a:latin typeface="Open Sans"/>
            </a:endParaRPr>
          </a:p>
        </p:txBody>
      </p:sp>
      <p:pic>
        <p:nvPicPr>
          <p:cNvPr id="3" name="Picture 2" descr="Diagram&#10;&#10;Description automatically generated">
            <a:extLst>
              <a:ext uri="{FF2B5EF4-FFF2-40B4-BE49-F238E27FC236}">
                <a16:creationId xmlns:a16="http://schemas.microsoft.com/office/drawing/2014/main" id="{04FFEAB3-A8F2-4CC5-98D9-CE5F19BF3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866" y="3429000"/>
            <a:ext cx="5548192" cy="3180455"/>
          </a:xfrm>
          <a:prstGeom prst="rect">
            <a:avLst/>
          </a:prstGeom>
        </p:spPr>
      </p:pic>
      <p:sp>
        <p:nvSpPr>
          <p:cNvPr id="2" name="Rectangle 1">
            <a:extLst>
              <a:ext uri="{FF2B5EF4-FFF2-40B4-BE49-F238E27FC236}">
                <a16:creationId xmlns:a16="http://schemas.microsoft.com/office/drawing/2014/main" id="{AC726748-6F70-47F9-BB56-07FCEFB0B45E}"/>
              </a:ext>
            </a:extLst>
          </p:cNvPr>
          <p:cNvSpPr/>
          <p:nvPr/>
        </p:nvSpPr>
        <p:spPr>
          <a:xfrm>
            <a:off x="3259493" y="6593757"/>
            <a:ext cx="5673012" cy="19905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33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TextBox 7">
            <a:extLst>
              <a:ext uri="{FF2B5EF4-FFF2-40B4-BE49-F238E27FC236}">
                <a16:creationId xmlns:a16="http://schemas.microsoft.com/office/drawing/2014/main" id="{E3DD402A-EB70-4B29-8A2B-F4BADB8BA57C}"/>
              </a:ext>
            </a:extLst>
          </p:cNvPr>
          <p:cNvSpPr txBox="1"/>
          <p:nvPr/>
        </p:nvSpPr>
        <p:spPr>
          <a:xfrm>
            <a:off x="5143013" y="413876"/>
            <a:ext cx="190597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sz="2400" dirty="0">
                <a:solidFill>
                  <a:schemeClr val="accent6">
                    <a:lumMod val="50000"/>
                  </a:schemeClr>
                </a:solidFill>
              </a:rPr>
              <a:t>The Initiative</a:t>
            </a:r>
            <a:endParaRPr sz="2400" dirty="0">
              <a:solidFill>
                <a:schemeClr val="accent6">
                  <a:lumMod val="50000"/>
                </a:schemeClr>
              </a:solidFill>
            </a:endParaRPr>
          </a:p>
        </p:txBody>
      </p:sp>
    </p:spTree>
    <p:extLst>
      <p:ext uri="{BB962C8B-B14F-4D97-AF65-F5344CB8AC3E}">
        <p14:creationId xmlns:p14="http://schemas.microsoft.com/office/powerpoint/2010/main" val="24141969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extBox 7"/>
          <p:cNvSpPr txBox="1"/>
          <p:nvPr/>
        </p:nvSpPr>
        <p:spPr>
          <a:xfrm>
            <a:off x="1174625" y="1424241"/>
            <a:ext cx="10475104" cy="694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r>
              <a:rPr lang="en-US" dirty="0"/>
              <a:t>Added to mailing list</a:t>
            </a:r>
          </a:p>
          <a:p>
            <a:pPr marL="171450"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r>
              <a:rPr lang="en-US" dirty="0"/>
              <a:t>Eligible to attend monthly general meeting</a:t>
            </a:r>
          </a:p>
          <a:p>
            <a:pPr marL="171450"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r>
              <a:rPr lang="en-US" dirty="0"/>
              <a:t>Eligible to participate in ad hoc working groups as necessary</a:t>
            </a:r>
            <a:endParaRPr dirty="0"/>
          </a:p>
        </p:txBody>
      </p:sp>
      <p:sp>
        <p:nvSpPr>
          <p:cNvPr id="6" name="TextBox 7">
            <a:extLst>
              <a:ext uri="{FF2B5EF4-FFF2-40B4-BE49-F238E27FC236}">
                <a16:creationId xmlns:a16="http://schemas.microsoft.com/office/drawing/2014/main" id="{CDB704F4-7C68-4313-8195-ED66FDD730C2}"/>
              </a:ext>
            </a:extLst>
          </p:cNvPr>
          <p:cNvSpPr txBox="1"/>
          <p:nvPr/>
        </p:nvSpPr>
        <p:spPr>
          <a:xfrm>
            <a:off x="1174625" y="1058458"/>
            <a:ext cx="226344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dirty="0">
                <a:solidFill>
                  <a:srgbClr val="FFC000"/>
                </a:solidFill>
              </a:rPr>
              <a:t>General Membership</a:t>
            </a:r>
            <a:endParaRPr dirty="0">
              <a:solidFill>
                <a:srgbClr val="FFC000"/>
              </a:solidFill>
            </a:endParaRPr>
          </a:p>
        </p:txBody>
      </p:sp>
      <p:sp>
        <p:nvSpPr>
          <p:cNvPr id="7" name="TextBox 7">
            <a:extLst>
              <a:ext uri="{FF2B5EF4-FFF2-40B4-BE49-F238E27FC236}">
                <a16:creationId xmlns:a16="http://schemas.microsoft.com/office/drawing/2014/main" id="{C3818788-7D8F-47B7-9606-C1B2975E2A66}"/>
              </a:ext>
            </a:extLst>
          </p:cNvPr>
          <p:cNvSpPr txBox="1"/>
          <p:nvPr/>
        </p:nvSpPr>
        <p:spPr>
          <a:xfrm>
            <a:off x="1197072" y="2569080"/>
            <a:ext cx="178574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b="1">
                <a:solidFill>
                  <a:srgbClr val="203047"/>
                </a:solidFill>
                <a:latin typeface="Open Sans"/>
                <a:ea typeface="Open Sans"/>
                <a:cs typeface="Open Sans"/>
                <a:sym typeface="Open Sans"/>
              </a:defRPr>
            </a:lvl1pPr>
          </a:lstStyle>
          <a:p>
            <a:r>
              <a:rPr lang="en-US" dirty="0">
                <a:solidFill>
                  <a:srgbClr val="FFC000"/>
                </a:solidFill>
              </a:rPr>
              <a:t>Working Groups</a:t>
            </a:r>
            <a:endParaRPr dirty="0">
              <a:solidFill>
                <a:srgbClr val="FFC000"/>
              </a:solidFill>
            </a:endParaRPr>
          </a:p>
        </p:txBody>
      </p:sp>
      <p:sp>
        <p:nvSpPr>
          <p:cNvPr id="8" name="TextBox 7">
            <a:extLst>
              <a:ext uri="{FF2B5EF4-FFF2-40B4-BE49-F238E27FC236}">
                <a16:creationId xmlns:a16="http://schemas.microsoft.com/office/drawing/2014/main" id="{81C3A0E1-599F-4577-B1AD-D717C6674F35}"/>
              </a:ext>
            </a:extLst>
          </p:cNvPr>
          <p:cNvSpPr txBox="1"/>
          <p:nvPr/>
        </p:nvSpPr>
        <p:spPr>
          <a:xfrm>
            <a:off x="1174625" y="3081501"/>
            <a:ext cx="10475104" cy="694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171450"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r>
              <a:rPr lang="en-US" dirty="0"/>
              <a:t>Provides business and technical resources for reference implementations</a:t>
            </a:r>
          </a:p>
          <a:p>
            <a:pPr marL="171450"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r>
              <a:rPr lang="en-US" dirty="0"/>
              <a:t>Assigned to and participates in regularly scheduled standing working groups meetings</a:t>
            </a:r>
          </a:p>
          <a:p>
            <a:pPr marL="171450" lvl="3" indent="-171450">
              <a:lnSpc>
                <a:spcPct val="130000"/>
              </a:lnSpc>
              <a:buFont typeface="Arial" panose="020B0604020202020204" pitchFamily="34" charset="0"/>
              <a:buChar char="•"/>
              <a:defRPr sz="1200">
                <a:solidFill>
                  <a:srgbClr val="000000">
                    <a:alpha val="70000"/>
                  </a:srgbClr>
                </a:solidFill>
                <a:latin typeface="Open Sans"/>
                <a:ea typeface="Open Sans"/>
                <a:cs typeface="Open Sans"/>
                <a:sym typeface="Open Sans"/>
              </a:defRPr>
            </a:pPr>
            <a:endParaRPr dirty="0"/>
          </a:p>
        </p:txBody>
      </p:sp>
      <p:grpSp>
        <p:nvGrpSpPr>
          <p:cNvPr id="9" name="Google Shape;222;p39">
            <a:extLst>
              <a:ext uri="{FF2B5EF4-FFF2-40B4-BE49-F238E27FC236}">
                <a16:creationId xmlns:a16="http://schemas.microsoft.com/office/drawing/2014/main" id="{2244ED80-5E9F-461E-A402-A17D4A2E5BFF}"/>
              </a:ext>
            </a:extLst>
          </p:cNvPr>
          <p:cNvGrpSpPr/>
          <p:nvPr/>
        </p:nvGrpSpPr>
        <p:grpSpPr>
          <a:xfrm>
            <a:off x="1364794" y="343225"/>
            <a:ext cx="1028987" cy="260766"/>
            <a:chOff x="0" y="0"/>
            <a:chExt cx="1028986" cy="260764"/>
          </a:xfrm>
        </p:grpSpPr>
        <p:sp>
          <p:nvSpPr>
            <p:cNvPr id="10" name="Rectangle">
              <a:extLst>
                <a:ext uri="{FF2B5EF4-FFF2-40B4-BE49-F238E27FC236}">
                  <a16:creationId xmlns:a16="http://schemas.microsoft.com/office/drawing/2014/main" id="{CC429180-1312-468F-96C0-53805FFE9F77}"/>
                </a:ext>
              </a:extLst>
            </p:cNvPr>
            <p:cNvSpPr/>
            <p:nvPr/>
          </p:nvSpPr>
          <p:spPr>
            <a:xfrm>
              <a:off x="-1" y="-1"/>
              <a:ext cx="1028987" cy="260766"/>
            </a:xfrm>
            <a:prstGeom prst="rect">
              <a:avLst/>
            </a:prstGeom>
            <a:solidFill>
              <a:srgbClr val="203047"/>
            </a:solidFill>
            <a:ln w="12700" cap="flat">
              <a:noFill/>
              <a:miter lim="400000"/>
            </a:ln>
            <a:effectLst/>
          </p:spPr>
          <p:txBody>
            <a:bodyPr wrap="square" lIns="45718" tIns="45718" rIns="45718" bIns="45718" numCol="1" anchor="ctr">
              <a:noAutofit/>
            </a:bodyPr>
            <a:lstStyle/>
            <a:p>
              <a:pPr algn="ctr" defTabSz="914400">
                <a:defRPr sz="1400">
                  <a:latin typeface="Arial"/>
                  <a:ea typeface="Arial"/>
                  <a:cs typeface="Arial"/>
                  <a:sym typeface="Arial"/>
                </a:defRPr>
              </a:pPr>
              <a:endParaRPr/>
            </a:p>
          </p:txBody>
        </p:sp>
        <p:sp>
          <p:nvSpPr>
            <p:cNvPr id="11" name="Architecture">
              <a:extLst>
                <a:ext uri="{FF2B5EF4-FFF2-40B4-BE49-F238E27FC236}">
                  <a16:creationId xmlns:a16="http://schemas.microsoft.com/office/drawing/2014/main" id="{28DFC3D3-C4E6-4D2E-BDB8-E5FC343457B7}"/>
                </a:ext>
              </a:extLst>
            </p:cNvPr>
            <p:cNvSpPr txBox="1"/>
            <p:nvPr/>
          </p:nvSpPr>
          <p:spPr>
            <a:xfrm>
              <a:off x="-1" y="8481"/>
              <a:ext cx="1028987" cy="2437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defTabSz="914400">
                <a:defRPr sz="1000" b="1">
                  <a:solidFill>
                    <a:srgbClr val="FFFFFF"/>
                  </a:solidFill>
                  <a:latin typeface="Open Sans Semibold"/>
                  <a:ea typeface="Open Sans Semibold"/>
                  <a:cs typeface="Open Sans Semibold"/>
                  <a:sym typeface="Open Sans SemiBold"/>
                </a:defRPr>
              </a:lvl1pPr>
            </a:lstStyle>
            <a:p>
              <a:r>
                <a:rPr lang="en-US" dirty="0"/>
                <a:t>Participation</a:t>
              </a:r>
              <a:endParaRPr dirty="0"/>
            </a:p>
          </p:txBody>
        </p:sp>
      </p:grpSp>
      <p:graphicFrame>
        <p:nvGraphicFramePr>
          <p:cNvPr id="13" name="Content Placeholder 7">
            <a:extLst>
              <a:ext uri="{FF2B5EF4-FFF2-40B4-BE49-F238E27FC236}">
                <a16:creationId xmlns:a16="http://schemas.microsoft.com/office/drawing/2014/main" id="{C13EE81B-DAA0-42B5-910D-68B485A88CDA}"/>
              </a:ext>
            </a:extLst>
          </p:cNvPr>
          <p:cNvGraphicFramePr>
            <a:graphicFrameLocks/>
          </p:cNvGraphicFramePr>
          <p:nvPr>
            <p:extLst>
              <p:ext uri="{D42A27DB-BD31-4B8C-83A1-F6EECF244321}">
                <p14:modId xmlns:p14="http://schemas.microsoft.com/office/powerpoint/2010/main" val="1653789097"/>
              </p:ext>
            </p:extLst>
          </p:nvPr>
        </p:nvGraphicFramePr>
        <p:xfrm>
          <a:off x="2655570" y="3684520"/>
          <a:ext cx="6054090" cy="2927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483536"/>
      </p:ext>
    </p:extLst>
  </p:cSld>
  <p:clrMapOvr>
    <a:masterClrMapping/>
  </p:clrMapOvr>
  <p:transition spd="med"/>
</p:sld>
</file>

<file path=ppt/theme/theme1.xml><?xml version="1.0" encoding="utf-8"?>
<a:theme xmlns:a="http://schemas.openxmlformats.org/drawingml/2006/main" name="Mini Powerpoint Template">
  <a:themeElements>
    <a:clrScheme name="Mini Powerpoint Template">
      <a:dk1>
        <a:srgbClr val="000000"/>
      </a:dk1>
      <a:lt1>
        <a:srgbClr val="FFFFFF"/>
      </a:lt1>
      <a:dk2>
        <a:srgbClr val="A7A7A7"/>
      </a:dk2>
      <a:lt2>
        <a:srgbClr val="535353"/>
      </a:lt2>
      <a:accent1>
        <a:srgbClr val="1D46F3"/>
      </a:accent1>
      <a:accent2>
        <a:srgbClr val="FE5757"/>
      </a:accent2>
      <a:accent3>
        <a:srgbClr val="FE0061"/>
      </a:accent3>
      <a:accent4>
        <a:srgbClr val="A905B7"/>
      </a:accent4>
      <a:accent5>
        <a:srgbClr val="7030BD"/>
      </a:accent5>
      <a:accent6>
        <a:srgbClr val="3C4EBC"/>
      </a:accent6>
      <a:hlink>
        <a:srgbClr val="0000FF"/>
      </a:hlink>
      <a:folHlink>
        <a:srgbClr val="FF00FF"/>
      </a:folHlink>
    </a:clrScheme>
    <a:fontScheme name="Mini Powerpoint Template">
      <a:majorFont>
        <a:latin typeface="Calibri"/>
        <a:ea typeface="Calibri"/>
        <a:cs typeface="Calibri"/>
      </a:majorFont>
      <a:minorFont>
        <a:latin typeface="Helvetica"/>
        <a:ea typeface="Helvetica"/>
        <a:cs typeface="Helvetica"/>
      </a:minorFont>
    </a:fontScheme>
    <a:fmtScheme name="Mini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ni Powerpoint Template">
  <a:themeElements>
    <a:clrScheme name="Mini Powerpoint Template">
      <a:dk1>
        <a:srgbClr val="000000"/>
      </a:dk1>
      <a:lt1>
        <a:srgbClr val="FFFFFF"/>
      </a:lt1>
      <a:dk2>
        <a:srgbClr val="A7A7A7"/>
      </a:dk2>
      <a:lt2>
        <a:srgbClr val="535353"/>
      </a:lt2>
      <a:accent1>
        <a:srgbClr val="1D46F3"/>
      </a:accent1>
      <a:accent2>
        <a:srgbClr val="FE5757"/>
      </a:accent2>
      <a:accent3>
        <a:srgbClr val="FE0061"/>
      </a:accent3>
      <a:accent4>
        <a:srgbClr val="A905B7"/>
      </a:accent4>
      <a:accent5>
        <a:srgbClr val="7030BD"/>
      </a:accent5>
      <a:accent6>
        <a:srgbClr val="3C4EBC"/>
      </a:accent6>
      <a:hlink>
        <a:srgbClr val="0000FF"/>
      </a:hlink>
      <a:folHlink>
        <a:srgbClr val="FF00FF"/>
      </a:folHlink>
    </a:clrScheme>
    <a:fontScheme name="Mini Powerpoint Template">
      <a:majorFont>
        <a:latin typeface="Calibri"/>
        <a:ea typeface="Calibri"/>
        <a:cs typeface="Calibri"/>
      </a:majorFont>
      <a:minorFont>
        <a:latin typeface="Helvetica"/>
        <a:ea typeface="Helvetica"/>
        <a:cs typeface="Helvetica"/>
      </a:minorFont>
    </a:fontScheme>
    <a:fmtScheme name="Mini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3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1004</TotalTime>
  <Words>1216</Words>
  <Application>Microsoft Macintosh PowerPoint</Application>
  <PresentationFormat>Widescreen</PresentationFormat>
  <Paragraphs>141</Paragraphs>
  <Slides>19</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Courier New</vt:lpstr>
      <vt:lpstr>Georgia</vt:lpstr>
      <vt:lpstr>Helvetica</vt:lpstr>
      <vt:lpstr>Montserrat</vt:lpstr>
      <vt:lpstr>Montserrat SemiBold</vt:lpstr>
      <vt:lpstr>Open Sans</vt:lpstr>
      <vt:lpstr>Open Sans Semibold</vt:lpstr>
      <vt:lpstr>Wingdings</vt:lpstr>
      <vt:lpstr>Mini Powerpoint Template</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Brianna L Chen</cp:lastModifiedBy>
  <cp:revision>84</cp:revision>
  <dcterms:modified xsi:type="dcterms:W3CDTF">2021-03-26T21:07:15Z</dcterms:modified>
</cp:coreProperties>
</file>